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75" r:id="rId5"/>
    <p:sldId id="259" r:id="rId6"/>
    <p:sldId id="264" r:id="rId7"/>
    <p:sldId id="284" r:id="rId8"/>
    <p:sldId id="285" r:id="rId9"/>
  </p:sldIdLst>
  <p:sldSz cx="9144000" cy="6858000" type="screen4x3"/>
  <p:notesSz cx="9144000" cy="6858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clrMru>
    <a:srgbClr val="B2BE2C"/>
    <a:srgbClr val="8D9523"/>
    <a:srgbClr val="CF821B"/>
    <a:srgbClr val="A66816"/>
    <a:srgbClr val="D67C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05" autoAdjust="0"/>
    <p:restoredTop sz="94660"/>
  </p:normalViewPr>
  <p:slideViewPr>
    <p:cSldViewPr>
      <p:cViewPr varScale="1">
        <p:scale>
          <a:sx n="65" d="100"/>
          <a:sy n="65" d="100"/>
        </p:scale>
        <p:origin x="-96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B92D34-9380-8148-8270-A80D2E47E353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3C31FB-214E-184B-B24E-1A4FFD5360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5192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5755B0-FB78-4D19-96F8-296B3DDC706B}" type="datetimeFigureOut">
              <a:rPr lang="fi-FI" smtClean="0"/>
              <a:pPr/>
              <a:t>27.10.2015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4FDEB-C047-412E-AF08-20F0096B56B9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3100201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4FDEB-C047-412E-AF08-20F0096B56B9}" type="slidenum">
              <a:rPr lang="fi-FI" smtClean="0"/>
              <a:pPr/>
              <a:t>1</a:t>
            </a:fld>
            <a:endParaRPr lang="fi-F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4FDEB-C047-412E-AF08-20F0096B56B9}" type="slidenum">
              <a:rPr lang="fi-FI" smtClean="0"/>
              <a:pPr/>
              <a:t>2</a:t>
            </a:fld>
            <a:endParaRPr lang="fi-F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4FDEB-C047-412E-AF08-20F0096B56B9}" type="slidenum">
              <a:rPr lang="fi-FI" smtClean="0"/>
              <a:pPr/>
              <a:t>3</a:t>
            </a:fld>
            <a:endParaRPr lang="fi-F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4FDEB-C047-412E-AF08-20F0096B56B9}" type="slidenum">
              <a:rPr lang="fi-FI" smtClean="0"/>
              <a:pPr/>
              <a:t>4</a:t>
            </a:fld>
            <a:endParaRPr lang="fi-FI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4FDEB-C047-412E-AF08-20F0096B56B9}" type="slidenum">
              <a:rPr lang="fi-FI" smtClean="0"/>
              <a:pPr/>
              <a:t>5</a:t>
            </a:fld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NESS_Title_f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276" r="1053"/>
          <a:stretch/>
        </p:blipFill>
        <p:spPr>
          <a:xfrm flipH="1"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Pyöristetty suorakulmio 6"/>
          <p:cNvSpPr/>
          <p:nvPr userDrawn="1"/>
        </p:nvSpPr>
        <p:spPr>
          <a:xfrm>
            <a:off x="467544" y="456207"/>
            <a:ext cx="4896544" cy="6404586"/>
          </a:xfrm>
          <a:custGeom>
            <a:avLst/>
            <a:gdLst>
              <a:gd name="connsiteX0" fmla="*/ 0 w 4392488"/>
              <a:gd name="connsiteY0" fmla="*/ 732096 h 7272808"/>
              <a:gd name="connsiteX1" fmla="*/ 732096 w 4392488"/>
              <a:gd name="connsiteY1" fmla="*/ 0 h 7272808"/>
              <a:gd name="connsiteX2" fmla="*/ 3660392 w 4392488"/>
              <a:gd name="connsiteY2" fmla="*/ 0 h 7272808"/>
              <a:gd name="connsiteX3" fmla="*/ 4392488 w 4392488"/>
              <a:gd name="connsiteY3" fmla="*/ 732096 h 7272808"/>
              <a:gd name="connsiteX4" fmla="*/ 4392488 w 4392488"/>
              <a:gd name="connsiteY4" fmla="*/ 6540712 h 7272808"/>
              <a:gd name="connsiteX5" fmla="*/ 3660392 w 4392488"/>
              <a:gd name="connsiteY5" fmla="*/ 7272808 h 7272808"/>
              <a:gd name="connsiteX6" fmla="*/ 732096 w 4392488"/>
              <a:gd name="connsiteY6" fmla="*/ 7272808 h 7272808"/>
              <a:gd name="connsiteX7" fmla="*/ 0 w 4392488"/>
              <a:gd name="connsiteY7" fmla="*/ 6540712 h 7272808"/>
              <a:gd name="connsiteX8" fmla="*/ 0 w 4392488"/>
              <a:gd name="connsiteY8" fmla="*/ 732096 h 7272808"/>
              <a:gd name="connsiteX0" fmla="*/ 0 w 4392488"/>
              <a:gd name="connsiteY0" fmla="*/ 732096 h 7272808"/>
              <a:gd name="connsiteX1" fmla="*/ 732096 w 4392488"/>
              <a:gd name="connsiteY1" fmla="*/ 0 h 7272808"/>
              <a:gd name="connsiteX2" fmla="*/ 3660392 w 4392488"/>
              <a:gd name="connsiteY2" fmla="*/ 0 h 7272808"/>
              <a:gd name="connsiteX3" fmla="*/ 4392488 w 4392488"/>
              <a:gd name="connsiteY3" fmla="*/ 732096 h 7272808"/>
              <a:gd name="connsiteX4" fmla="*/ 4392488 w 4392488"/>
              <a:gd name="connsiteY4" fmla="*/ 6540712 h 7272808"/>
              <a:gd name="connsiteX5" fmla="*/ 3660392 w 4392488"/>
              <a:gd name="connsiteY5" fmla="*/ 7272808 h 7272808"/>
              <a:gd name="connsiteX6" fmla="*/ 0 w 4392488"/>
              <a:gd name="connsiteY6" fmla="*/ 6540712 h 7272808"/>
              <a:gd name="connsiteX7" fmla="*/ 0 w 4392488"/>
              <a:gd name="connsiteY7" fmla="*/ 732096 h 7272808"/>
              <a:gd name="connsiteX0" fmla="*/ 0 w 4392488"/>
              <a:gd name="connsiteY0" fmla="*/ 732096 h 6540712"/>
              <a:gd name="connsiteX1" fmla="*/ 732096 w 4392488"/>
              <a:gd name="connsiteY1" fmla="*/ 0 h 6540712"/>
              <a:gd name="connsiteX2" fmla="*/ 3660392 w 4392488"/>
              <a:gd name="connsiteY2" fmla="*/ 0 h 6540712"/>
              <a:gd name="connsiteX3" fmla="*/ 4392488 w 4392488"/>
              <a:gd name="connsiteY3" fmla="*/ 732096 h 6540712"/>
              <a:gd name="connsiteX4" fmla="*/ 4392488 w 4392488"/>
              <a:gd name="connsiteY4" fmla="*/ 6540712 h 6540712"/>
              <a:gd name="connsiteX5" fmla="*/ 0 w 4392488"/>
              <a:gd name="connsiteY5" fmla="*/ 6540712 h 6540712"/>
              <a:gd name="connsiteX6" fmla="*/ 0 w 4392488"/>
              <a:gd name="connsiteY6" fmla="*/ 732096 h 6540712"/>
              <a:gd name="connsiteX0" fmla="*/ 0 w 4392488"/>
              <a:gd name="connsiteY0" fmla="*/ 732096 h 6972107"/>
              <a:gd name="connsiteX1" fmla="*/ 732096 w 4392488"/>
              <a:gd name="connsiteY1" fmla="*/ 0 h 6972107"/>
              <a:gd name="connsiteX2" fmla="*/ 3660392 w 4392488"/>
              <a:gd name="connsiteY2" fmla="*/ 0 h 6972107"/>
              <a:gd name="connsiteX3" fmla="*/ 4392488 w 4392488"/>
              <a:gd name="connsiteY3" fmla="*/ 732096 h 6972107"/>
              <a:gd name="connsiteX4" fmla="*/ 4392488 w 4392488"/>
              <a:gd name="connsiteY4" fmla="*/ 6540712 h 6972107"/>
              <a:gd name="connsiteX5" fmla="*/ 0 w 4392488"/>
              <a:gd name="connsiteY5" fmla="*/ 6540712 h 6972107"/>
              <a:gd name="connsiteX6" fmla="*/ 0 w 4392488"/>
              <a:gd name="connsiteY6" fmla="*/ 732096 h 6972107"/>
              <a:gd name="connsiteX0" fmla="*/ 0 w 4392488"/>
              <a:gd name="connsiteY0" fmla="*/ 732096 h 6543008"/>
              <a:gd name="connsiteX1" fmla="*/ 732096 w 4392488"/>
              <a:gd name="connsiteY1" fmla="*/ 0 h 6543008"/>
              <a:gd name="connsiteX2" fmla="*/ 3660392 w 4392488"/>
              <a:gd name="connsiteY2" fmla="*/ 0 h 6543008"/>
              <a:gd name="connsiteX3" fmla="*/ 4392488 w 4392488"/>
              <a:gd name="connsiteY3" fmla="*/ 732096 h 6543008"/>
              <a:gd name="connsiteX4" fmla="*/ 4392488 w 4392488"/>
              <a:gd name="connsiteY4" fmla="*/ 6540712 h 6543008"/>
              <a:gd name="connsiteX5" fmla="*/ 0 w 4392488"/>
              <a:gd name="connsiteY5" fmla="*/ 6540712 h 6543008"/>
              <a:gd name="connsiteX6" fmla="*/ 0 w 4392488"/>
              <a:gd name="connsiteY6" fmla="*/ 732096 h 6543008"/>
              <a:gd name="connsiteX0" fmla="*/ 0 w 4392488"/>
              <a:gd name="connsiteY0" fmla="*/ 732096 h 6540712"/>
              <a:gd name="connsiteX1" fmla="*/ 732096 w 4392488"/>
              <a:gd name="connsiteY1" fmla="*/ 0 h 6540712"/>
              <a:gd name="connsiteX2" fmla="*/ 3660392 w 4392488"/>
              <a:gd name="connsiteY2" fmla="*/ 0 h 6540712"/>
              <a:gd name="connsiteX3" fmla="*/ 4392488 w 4392488"/>
              <a:gd name="connsiteY3" fmla="*/ 732096 h 6540712"/>
              <a:gd name="connsiteX4" fmla="*/ 4392488 w 4392488"/>
              <a:gd name="connsiteY4" fmla="*/ 6540712 h 6540712"/>
              <a:gd name="connsiteX5" fmla="*/ 0 w 4392488"/>
              <a:gd name="connsiteY5" fmla="*/ 6399661 h 6540712"/>
              <a:gd name="connsiteX6" fmla="*/ 0 w 4392488"/>
              <a:gd name="connsiteY6" fmla="*/ 732096 h 6540712"/>
              <a:gd name="connsiteX0" fmla="*/ 0 w 4392488"/>
              <a:gd name="connsiteY0" fmla="*/ 732096 h 6404586"/>
              <a:gd name="connsiteX1" fmla="*/ 732096 w 4392488"/>
              <a:gd name="connsiteY1" fmla="*/ 0 h 6404586"/>
              <a:gd name="connsiteX2" fmla="*/ 3660392 w 4392488"/>
              <a:gd name="connsiteY2" fmla="*/ 0 h 6404586"/>
              <a:gd name="connsiteX3" fmla="*/ 4392488 w 4392488"/>
              <a:gd name="connsiteY3" fmla="*/ 732096 h 6404586"/>
              <a:gd name="connsiteX4" fmla="*/ 4387624 w 4392488"/>
              <a:gd name="connsiteY4" fmla="*/ 6404525 h 6404586"/>
              <a:gd name="connsiteX5" fmla="*/ 0 w 4392488"/>
              <a:gd name="connsiteY5" fmla="*/ 6399661 h 6404586"/>
              <a:gd name="connsiteX6" fmla="*/ 0 w 4392488"/>
              <a:gd name="connsiteY6" fmla="*/ 732096 h 6404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2488" h="6404586">
                <a:moveTo>
                  <a:pt x="0" y="732096"/>
                </a:moveTo>
                <a:cubicBezTo>
                  <a:pt x="0" y="327771"/>
                  <a:pt x="327771" y="0"/>
                  <a:pt x="732096" y="0"/>
                </a:cubicBezTo>
                <a:lnTo>
                  <a:pt x="3660392" y="0"/>
                </a:lnTo>
                <a:cubicBezTo>
                  <a:pt x="4064717" y="0"/>
                  <a:pt x="4392488" y="327771"/>
                  <a:pt x="4392488" y="732096"/>
                </a:cubicBezTo>
                <a:cubicBezTo>
                  <a:pt x="4390867" y="2622906"/>
                  <a:pt x="4389245" y="4513715"/>
                  <a:pt x="4387624" y="6404525"/>
                </a:cubicBezTo>
                <a:cubicBezTo>
                  <a:pt x="4389981" y="6404726"/>
                  <a:pt x="17098" y="6404726"/>
                  <a:pt x="0" y="6399661"/>
                </a:cubicBezTo>
                <a:lnTo>
                  <a:pt x="0" y="732096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5" name="Otsikko 24"/>
          <p:cNvSpPr>
            <a:spLocks noGrp="1"/>
          </p:cNvSpPr>
          <p:nvPr>
            <p:ph type="title" hasCustomPrompt="1"/>
          </p:nvPr>
        </p:nvSpPr>
        <p:spPr>
          <a:xfrm>
            <a:off x="673224" y="2420888"/>
            <a:ext cx="4485184" cy="2939446"/>
          </a:xfrm>
        </p:spPr>
        <p:txBody>
          <a:bodyPr/>
          <a:lstStyle/>
          <a:p>
            <a:r>
              <a:rPr lang="fi-FI" sz="3600" b="0" kern="1200" baseline="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Operationalisation</a:t>
            </a:r>
            <a:r>
              <a:rPr lang="fi-FI" sz="3600" b="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of </a:t>
            </a:r>
            <a:r>
              <a:rPr lang="fi-FI" sz="3600" b="0" kern="1200" baseline="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natural</a:t>
            </a:r>
            <a:r>
              <a:rPr lang="fi-FI" sz="3600" b="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capital and </a:t>
            </a:r>
            <a:r>
              <a:rPr lang="fi-FI" sz="3600" b="0" kern="1200" baseline="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ecosystem</a:t>
            </a:r>
            <a:r>
              <a:rPr lang="fi-FI" sz="3600" b="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fi-FI" sz="3600" b="0" kern="1200" baseline="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services</a:t>
            </a:r>
            <a:r>
              <a:rPr lang="fi-FI" sz="3600" b="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: </a:t>
            </a:r>
            <a:r>
              <a:rPr lang="fi-FI" sz="3600" b="0" kern="1200" baseline="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from</a:t>
            </a:r>
            <a:r>
              <a:rPr lang="fi-FI" sz="3600" b="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fi-FI" sz="3600" b="0" kern="1200" baseline="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concepts</a:t>
            </a:r>
            <a:r>
              <a:rPr lang="fi-FI" sz="3600" b="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to </a:t>
            </a:r>
            <a:r>
              <a:rPr lang="fi-FI" sz="3600" b="0" kern="1200" baseline="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real-world</a:t>
            </a:r>
            <a:r>
              <a:rPr lang="fi-FI" sz="3600" b="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fi-FI" sz="3600" b="0" kern="1200" baseline="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applications</a:t>
            </a:r>
            <a:endParaRPr lang="fi-FI" sz="3600" b="0" kern="1200" baseline="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8" name="Kuva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967" y="1312893"/>
            <a:ext cx="817113" cy="291374"/>
          </a:xfrm>
          <a:prstGeom prst="rect">
            <a:avLst/>
          </a:prstGeom>
        </p:spPr>
      </p:pic>
      <p:sp>
        <p:nvSpPr>
          <p:cNvPr id="4" name="Tekstin paikkamerkki 3"/>
          <p:cNvSpPr>
            <a:spLocks noGrp="1"/>
          </p:cNvSpPr>
          <p:nvPr>
            <p:ph type="body" sz="quarter" idx="10" hasCustomPrompt="1"/>
          </p:nvPr>
        </p:nvSpPr>
        <p:spPr>
          <a:xfrm>
            <a:off x="684213" y="5517232"/>
            <a:ext cx="4549775" cy="1368945"/>
          </a:xfrm>
        </p:spPr>
        <p:txBody>
          <a:bodyPr>
            <a:noAutofit/>
          </a:bodyPr>
          <a:lstStyle>
            <a:lvl1pPr>
              <a:defRPr sz="2000" baseline="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</a:lstStyle>
          <a:p>
            <a:pPr lvl="0"/>
            <a:r>
              <a:rPr lang="fi-FI" dirty="0" err="1" smtClean="0"/>
              <a:t>Firstname</a:t>
            </a:r>
            <a:r>
              <a:rPr lang="fi-FI" dirty="0" smtClean="0"/>
              <a:t> </a:t>
            </a:r>
            <a:r>
              <a:rPr lang="fi-FI" dirty="0" err="1" smtClean="0"/>
              <a:t>Lastname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Organization</a:t>
            </a:r>
            <a:br>
              <a:rPr lang="fi-FI" dirty="0" smtClean="0"/>
            </a:br>
            <a:r>
              <a:rPr lang="fi-FI" dirty="0" err="1" smtClean="0"/>
              <a:t>Date</a:t>
            </a:r>
            <a:r>
              <a:rPr lang="fi-FI" dirty="0" smtClean="0"/>
              <a:t> and </a:t>
            </a:r>
            <a:r>
              <a:rPr lang="fi-FI" dirty="0" err="1" smtClean="0"/>
              <a:t>place</a:t>
            </a:r>
            <a:endParaRPr lang="fi-FI" dirty="0"/>
          </a:p>
        </p:txBody>
      </p:sp>
      <p:pic>
        <p:nvPicPr>
          <p:cNvPr id="3" name="Kuva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669541"/>
            <a:ext cx="2783287" cy="1535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27366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OpenNESS_olive+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orakulmio 3"/>
          <p:cNvSpPr/>
          <p:nvPr userDrawn="1"/>
        </p:nvSpPr>
        <p:spPr>
          <a:xfrm>
            <a:off x="0" y="0"/>
            <a:ext cx="9144000" cy="6885577"/>
          </a:xfrm>
          <a:prstGeom prst="rect">
            <a:avLst/>
          </a:prstGeom>
          <a:solidFill>
            <a:srgbClr val="B2BE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2" name="Kuva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428" b="50259"/>
          <a:stretch/>
        </p:blipFill>
        <p:spPr>
          <a:xfrm>
            <a:off x="5295" y="2921488"/>
            <a:ext cx="5142769" cy="3936512"/>
          </a:xfrm>
          <a:prstGeom prst="rect">
            <a:avLst/>
          </a:prstGeom>
        </p:spPr>
      </p:pic>
      <p:pic>
        <p:nvPicPr>
          <p:cNvPr id="13" name="Kuva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6059171"/>
            <a:ext cx="3857876" cy="641101"/>
          </a:xfrm>
          <a:prstGeom prst="rect">
            <a:avLst/>
          </a:prstGeom>
        </p:spPr>
      </p:pic>
      <p:sp>
        <p:nvSpPr>
          <p:cNvPr id="23" name="Päivämäärän paikkamerkki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8011-1075-4813-AB8E-80A23C7813A7}" type="datetime1">
              <a:rPr lang="fi-FI" smtClean="0"/>
              <a:pPr/>
              <a:t>27.10.2015</a:t>
            </a:fld>
            <a:endParaRPr lang="fi-FI" dirty="0" smtClean="0"/>
          </a:p>
        </p:txBody>
      </p:sp>
      <p:sp>
        <p:nvSpPr>
          <p:cNvPr id="24" name="Alatunnisteen paikkamerkki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err="1" smtClean="0"/>
              <a:t>Firstname</a:t>
            </a:r>
            <a:r>
              <a:rPr lang="fi-FI" dirty="0" smtClean="0"/>
              <a:t> </a:t>
            </a:r>
            <a:r>
              <a:rPr lang="fi-FI" dirty="0" err="1" smtClean="0"/>
              <a:t>Surname</a:t>
            </a:r>
            <a:r>
              <a:rPr lang="fi-FI" dirty="0" smtClean="0"/>
              <a:t>, Organization </a:t>
            </a:r>
            <a:endParaRPr lang="fi-FI" dirty="0"/>
          </a:p>
        </p:txBody>
      </p:sp>
      <p:sp>
        <p:nvSpPr>
          <p:cNvPr id="25" name="Dian numeron paikkamerkki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28" name="Otsikon paikkamerkki 1"/>
          <p:cNvSpPr>
            <a:spLocks noGrp="1"/>
          </p:cNvSpPr>
          <p:nvPr>
            <p:ph type="title"/>
          </p:nvPr>
        </p:nvSpPr>
        <p:spPr>
          <a:xfrm>
            <a:off x="662880" y="620688"/>
            <a:ext cx="4557192" cy="1633908"/>
          </a:xfrm>
          <a:prstGeom prst="rect">
            <a:avLst/>
          </a:prstGeom>
          <a:effectLst>
            <a:outerShdw blurRad="38100" dist="25400" dir="8100000" algn="tr" rotWithShape="0">
              <a:prstClr val="black">
                <a:alpha val="40000"/>
              </a:prstClr>
            </a:outerShdw>
          </a:effectLst>
        </p:spPr>
        <p:txBody>
          <a:bodyPr vert="horz" lIns="10800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29" name="Tekstin paikkamerkki 54"/>
          <p:cNvSpPr>
            <a:spLocks noGrp="1"/>
          </p:cNvSpPr>
          <p:nvPr>
            <p:ph type="body" sz="quarter" idx="13"/>
          </p:nvPr>
        </p:nvSpPr>
        <p:spPr>
          <a:xfrm>
            <a:off x="684213" y="2398984"/>
            <a:ext cx="4535487" cy="3527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pic>
        <p:nvPicPr>
          <p:cNvPr id="17" name="Kuva 1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6265887"/>
            <a:ext cx="589788" cy="210312"/>
          </a:xfrm>
          <a:prstGeom prst="rect">
            <a:avLst/>
          </a:prstGeom>
        </p:spPr>
      </p:pic>
      <p:sp>
        <p:nvSpPr>
          <p:cNvPr id="15" name="Kuvan paikkamerkki 5"/>
          <p:cNvSpPr>
            <a:spLocks noGrp="1"/>
          </p:cNvSpPr>
          <p:nvPr>
            <p:ph type="pic" sz="quarter" idx="16"/>
          </p:nvPr>
        </p:nvSpPr>
        <p:spPr>
          <a:xfrm>
            <a:off x="5724128" y="620689"/>
            <a:ext cx="3023939" cy="5855510"/>
          </a:xfrm>
          <a:prstGeom prst="round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FF000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3330563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89874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NESS_txt+pic_h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47" r="8180"/>
          <a:stretch/>
        </p:blipFill>
        <p:spPr>
          <a:xfrm flipH="1">
            <a:off x="-1" y="0"/>
            <a:ext cx="9143999" cy="6858000"/>
          </a:xfrm>
          <a:prstGeom prst="rect">
            <a:avLst/>
          </a:prstGeom>
        </p:spPr>
      </p:pic>
      <p:sp>
        <p:nvSpPr>
          <p:cNvPr id="10" name="Pyöristetty suorakulmio 6"/>
          <p:cNvSpPr/>
          <p:nvPr userDrawn="1"/>
        </p:nvSpPr>
        <p:spPr>
          <a:xfrm>
            <a:off x="467544" y="456207"/>
            <a:ext cx="4896544" cy="6404586"/>
          </a:xfrm>
          <a:custGeom>
            <a:avLst/>
            <a:gdLst>
              <a:gd name="connsiteX0" fmla="*/ 0 w 4392488"/>
              <a:gd name="connsiteY0" fmla="*/ 732096 h 7272808"/>
              <a:gd name="connsiteX1" fmla="*/ 732096 w 4392488"/>
              <a:gd name="connsiteY1" fmla="*/ 0 h 7272808"/>
              <a:gd name="connsiteX2" fmla="*/ 3660392 w 4392488"/>
              <a:gd name="connsiteY2" fmla="*/ 0 h 7272808"/>
              <a:gd name="connsiteX3" fmla="*/ 4392488 w 4392488"/>
              <a:gd name="connsiteY3" fmla="*/ 732096 h 7272808"/>
              <a:gd name="connsiteX4" fmla="*/ 4392488 w 4392488"/>
              <a:gd name="connsiteY4" fmla="*/ 6540712 h 7272808"/>
              <a:gd name="connsiteX5" fmla="*/ 3660392 w 4392488"/>
              <a:gd name="connsiteY5" fmla="*/ 7272808 h 7272808"/>
              <a:gd name="connsiteX6" fmla="*/ 732096 w 4392488"/>
              <a:gd name="connsiteY6" fmla="*/ 7272808 h 7272808"/>
              <a:gd name="connsiteX7" fmla="*/ 0 w 4392488"/>
              <a:gd name="connsiteY7" fmla="*/ 6540712 h 7272808"/>
              <a:gd name="connsiteX8" fmla="*/ 0 w 4392488"/>
              <a:gd name="connsiteY8" fmla="*/ 732096 h 7272808"/>
              <a:gd name="connsiteX0" fmla="*/ 0 w 4392488"/>
              <a:gd name="connsiteY0" fmla="*/ 732096 h 7272808"/>
              <a:gd name="connsiteX1" fmla="*/ 732096 w 4392488"/>
              <a:gd name="connsiteY1" fmla="*/ 0 h 7272808"/>
              <a:gd name="connsiteX2" fmla="*/ 3660392 w 4392488"/>
              <a:gd name="connsiteY2" fmla="*/ 0 h 7272808"/>
              <a:gd name="connsiteX3" fmla="*/ 4392488 w 4392488"/>
              <a:gd name="connsiteY3" fmla="*/ 732096 h 7272808"/>
              <a:gd name="connsiteX4" fmla="*/ 4392488 w 4392488"/>
              <a:gd name="connsiteY4" fmla="*/ 6540712 h 7272808"/>
              <a:gd name="connsiteX5" fmla="*/ 3660392 w 4392488"/>
              <a:gd name="connsiteY5" fmla="*/ 7272808 h 7272808"/>
              <a:gd name="connsiteX6" fmla="*/ 0 w 4392488"/>
              <a:gd name="connsiteY6" fmla="*/ 6540712 h 7272808"/>
              <a:gd name="connsiteX7" fmla="*/ 0 w 4392488"/>
              <a:gd name="connsiteY7" fmla="*/ 732096 h 7272808"/>
              <a:gd name="connsiteX0" fmla="*/ 0 w 4392488"/>
              <a:gd name="connsiteY0" fmla="*/ 732096 h 6540712"/>
              <a:gd name="connsiteX1" fmla="*/ 732096 w 4392488"/>
              <a:gd name="connsiteY1" fmla="*/ 0 h 6540712"/>
              <a:gd name="connsiteX2" fmla="*/ 3660392 w 4392488"/>
              <a:gd name="connsiteY2" fmla="*/ 0 h 6540712"/>
              <a:gd name="connsiteX3" fmla="*/ 4392488 w 4392488"/>
              <a:gd name="connsiteY3" fmla="*/ 732096 h 6540712"/>
              <a:gd name="connsiteX4" fmla="*/ 4392488 w 4392488"/>
              <a:gd name="connsiteY4" fmla="*/ 6540712 h 6540712"/>
              <a:gd name="connsiteX5" fmla="*/ 0 w 4392488"/>
              <a:gd name="connsiteY5" fmla="*/ 6540712 h 6540712"/>
              <a:gd name="connsiteX6" fmla="*/ 0 w 4392488"/>
              <a:gd name="connsiteY6" fmla="*/ 732096 h 6540712"/>
              <a:gd name="connsiteX0" fmla="*/ 0 w 4392488"/>
              <a:gd name="connsiteY0" fmla="*/ 732096 h 6972107"/>
              <a:gd name="connsiteX1" fmla="*/ 732096 w 4392488"/>
              <a:gd name="connsiteY1" fmla="*/ 0 h 6972107"/>
              <a:gd name="connsiteX2" fmla="*/ 3660392 w 4392488"/>
              <a:gd name="connsiteY2" fmla="*/ 0 h 6972107"/>
              <a:gd name="connsiteX3" fmla="*/ 4392488 w 4392488"/>
              <a:gd name="connsiteY3" fmla="*/ 732096 h 6972107"/>
              <a:gd name="connsiteX4" fmla="*/ 4392488 w 4392488"/>
              <a:gd name="connsiteY4" fmla="*/ 6540712 h 6972107"/>
              <a:gd name="connsiteX5" fmla="*/ 0 w 4392488"/>
              <a:gd name="connsiteY5" fmla="*/ 6540712 h 6972107"/>
              <a:gd name="connsiteX6" fmla="*/ 0 w 4392488"/>
              <a:gd name="connsiteY6" fmla="*/ 732096 h 6972107"/>
              <a:gd name="connsiteX0" fmla="*/ 0 w 4392488"/>
              <a:gd name="connsiteY0" fmla="*/ 732096 h 6543008"/>
              <a:gd name="connsiteX1" fmla="*/ 732096 w 4392488"/>
              <a:gd name="connsiteY1" fmla="*/ 0 h 6543008"/>
              <a:gd name="connsiteX2" fmla="*/ 3660392 w 4392488"/>
              <a:gd name="connsiteY2" fmla="*/ 0 h 6543008"/>
              <a:gd name="connsiteX3" fmla="*/ 4392488 w 4392488"/>
              <a:gd name="connsiteY3" fmla="*/ 732096 h 6543008"/>
              <a:gd name="connsiteX4" fmla="*/ 4392488 w 4392488"/>
              <a:gd name="connsiteY4" fmla="*/ 6540712 h 6543008"/>
              <a:gd name="connsiteX5" fmla="*/ 0 w 4392488"/>
              <a:gd name="connsiteY5" fmla="*/ 6540712 h 6543008"/>
              <a:gd name="connsiteX6" fmla="*/ 0 w 4392488"/>
              <a:gd name="connsiteY6" fmla="*/ 732096 h 6543008"/>
              <a:gd name="connsiteX0" fmla="*/ 0 w 4392488"/>
              <a:gd name="connsiteY0" fmla="*/ 732096 h 6540712"/>
              <a:gd name="connsiteX1" fmla="*/ 732096 w 4392488"/>
              <a:gd name="connsiteY1" fmla="*/ 0 h 6540712"/>
              <a:gd name="connsiteX2" fmla="*/ 3660392 w 4392488"/>
              <a:gd name="connsiteY2" fmla="*/ 0 h 6540712"/>
              <a:gd name="connsiteX3" fmla="*/ 4392488 w 4392488"/>
              <a:gd name="connsiteY3" fmla="*/ 732096 h 6540712"/>
              <a:gd name="connsiteX4" fmla="*/ 4392488 w 4392488"/>
              <a:gd name="connsiteY4" fmla="*/ 6540712 h 6540712"/>
              <a:gd name="connsiteX5" fmla="*/ 0 w 4392488"/>
              <a:gd name="connsiteY5" fmla="*/ 6399661 h 6540712"/>
              <a:gd name="connsiteX6" fmla="*/ 0 w 4392488"/>
              <a:gd name="connsiteY6" fmla="*/ 732096 h 6540712"/>
              <a:gd name="connsiteX0" fmla="*/ 0 w 4392488"/>
              <a:gd name="connsiteY0" fmla="*/ 732096 h 6404586"/>
              <a:gd name="connsiteX1" fmla="*/ 732096 w 4392488"/>
              <a:gd name="connsiteY1" fmla="*/ 0 h 6404586"/>
              <a:gd name="connsiteX2" fmla="*/ 3660392 w 4392488"/>
              <a:gd name="connsiteY2" fmla="*/ 0 h 6404586"/>
              <a:gd name="connsiteX3" fmla="*/ 4392488 w 4392488"/>
              <a:gd name="connsiteY3" fmla="*/ 732096 h 6404586"/>
              <a:gd name="connsiteX4" fmla="*/ 4387624 w 4392488"/>
              <a:gd name="connsiteY4" fmla="*/ 6404525 h 6404586"/>
              <a:gd name="connsiteX5" fmla="*/ 0 w 4392488"/>
              <a:gd name="connsiteY5" fmla="*/ 6399661 h 6404586"/>
              <a:gd name="connsiteX6" fmla="*/ 0 w 4392488"/>
              <a:gd name="connsiteY6" fmla="*/ 732096 h 6404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2488" h="6404586">
                <a:moveTo>
                  <a:pt x="0" y="732096"/>
                </a:moveTo>
                <a:cubicBezTo>
                  <a:pt x="0" y="327771"/>
                  <a:pt x="327771" y="0"/>
                  <a:pt x="732096" y="0"/>
                </a:cubicBezTo>
                <a:lnTo>
                  <a:pt x="3660392" y="0"/>
                </a:lnTo>
                <a:cubicBezTo>
                  <a:pt x="4064717" y="0"/>
                  <a:pt x="4392488" y="327771"/>
                  <a:pt x="4392488" y="732096"/>
                </a:cubicBezTo>
                <a:cubicBezTo>
                  <a:pt x="4390867" y="2622906"/>
                  <a:pt x="4389245" y="4513715"/>
                  <a:pt x="4387624" y="6404525"/>
                </a:cubicBezTo>
                <a:cubicBezTo>
                  <a:pt x="4389981" y="6404726"/>
                  <a:pt x="17098" y="6404726"/>
                  <a:pt x="0" y="6399661"/>
                </a:cubicBezTo>
                <a:lnTo>
                  <a:pt x="0" y="732096"/>
                </a:lnTo>
                <a:close/>
              </a:path>
            </a:pathLst>
          </a:custGeom>
          <a:solidFill>
            <a:srgbClr val="B2BE2C">
              <a:alpha val="6000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6" name="Päivämäärän paikkamerkki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8A81C-6AD0-46E8-AA2B-60DE01698752}" type="datetime1">
              <a:rPr lang="fi-FI" smtClean="0"/>
              <a:pPr/>
              <a:t>27.10.2015</a:t>
            </a:fld>
            <a:endParaRPr lang="fi-FI" dirty="0" smtClean="0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err="1" smtClean="0"/>
              <a:t>Firstname</a:t>
            </a:r>
            <a:r>
              <a:rPr lang="fi-FI" dirty="0" smtClean="0"/>
              <a:t> </a:t>
            </a:r>
            <a:r>
              <a:rPr lang="fi-FI" dirty="0" err="1" smtClean="0"/>
              <a:t>Surname</a:t>
            </a:r>
            <a:r>
              <a:rPr lang="fi-FI" dirty="0" smtClean="0"/>
              <a:t>, Organization </a:t>
            </a:r>
            <a:endParaRPr lang="fi-FI" dirty="0"/>
          </a:p>
        </p:txBody>
      </p:sp>
      <p:sp>
        <p:nvSpPr>
          <p:cNvPr id="18" name="Dian numeron paikkamerkki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55" name="Tekstin paikkamerkki 54"/>
          <p:cNvSpPr>
            <a:spLocks noGrp="1"/>
          </p:cNvSpPr>
          <p:nvPr>
            <p:ph type="body" sz="quarter" idx="13"/>
          </p:nvPr>
        </p:nvSpPr>
        <p:spPr>
          <a:xfrm>
            <a:off x="684213" y="2781300"/>
            <a:ext cx="4535487" cy="3527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pic>
        <p:nvPicPr>
          <p:cNvPr id="66" name="Kuva 6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6265887"/>
            <a:ext cx="589788" cy="210312"/>
          </a:xfrm>
          <a:prstGeom prst="rect">
            <a:avLst/>
          </a:prstGeom>
        </p:spPr>
      </p:pic>
      <p:pic>
        <p:nvPicPr>
          <p:cNvPr id="3" name="Kuva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6059171"/>
            <a:ext cx="3857876" cy="64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3723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NESS_txt+pic_f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Kuva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276" r="1053"/>
          <a:stretch/>
        </p:blipFill>
        <p:spPr>
          <a:xfrm flipH="1"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Pyöristetty suorakulmio 6"/>
          <p:cNvSpPr/>
          <p:nvPr userDrawn="1"/>
        </p:nvSpPr>
        <p:spPr>
          <a:xfrm>
            <a:off x="467544" y="456207"/>
            <a:ext cx="4896544" cy="6404586"/>
          </a:xfrm>
          <a:custGeom>
            <a:avLst/>
            <a:gdLst>
              <a:gd name="connsiteX0" fmla="*/ 0 w 4392488"/>
              <a:gd name="connsiteY0" fmla="*/ 732096 h 7272808"/>
              <a:gd name="connsiteX1" fmla="*/ 732096 w 4392488"/>
              <a:gd name="connsiteY1" fmla="*/ 0 h 7272808"/>
              <a:gd name="connsiteX2" fmla="*/ 3660392 w 4392488"/>
              <a:gd name="connsiteY2" fmla="*/ 0 h 7272808"/>
              <a:gd name="connsiteX3" fmla="*/ 4392488 w 4392488"/>
              <a:gd name="connsiteY3" fmla="*/ 732096 h 7272808"/>
              <a:gd name="connsiteX4" fmla="*/ 4392488 w 4392488"/>
              <a:gd name="connsiteY4" fmla="*/ 6540712 h 7272808"/>
              <a:gd name="connsiteX5" fmla="*/ 3660392 w 4392488"/>
              <a:gd name="connsiteY5" fmla="*/ 7272808 h 7272808"/>
              <a:gd name="connsiteX6" fmla="*/ 732096 w 4392488"/>
              <a:gd name="connsiteY6" fmla="*/ 7272808 h 7272808"/>
              <a:gd name="connsiteX7" fmla="*/ 0 w 4392488"/>
              <a:gd name="connsiteY7" fmla="*/ 6540712 h 7272808"/>
              <a:gd name="connsiteX8" fmla="*/ 0 w 4392488"/>
              <a:gd name="connsiteY8" fmla="*/ 732096 h 7272808"/>
              <a:gd name="connsiteX0" fmla="*/ 0 w 4392488"/>
              <a:gd name="connsiteY0" fmla="*/ 732096 h 7272808"/>
              <a:gd name="connsiteX1" fmla="*/ 732096 w 4392488"/>
              <a:gd name="connsiteY1" fmla="*/ 0 h 7272808"/>
              <a:gd name="connsiteX2" fmla="*/ 3660392 w 4392488"/>
              <a:gd name="connsiteY2" fmla="*/ 0 h 7272808"/>
              <a:gd name="connsiteX3" fmla="*/ 4392488 w 4392488"/>
              <a:gd name="connsiteY3" fmla="*/ 732096 h 7272808"/>
              <a:gd name="connsiteX4" fmla="*/ 4392488 w 4392488"/>
              <a:gd name="connsiteY4" fmla="*/ 6540712 h 7272808"/>
              <a:gd name="connsiteX5" fmla="*/ 3660392 w 4392488"/>
              <a:gd name="connsiteY5" fmla="*/ 7272808 h 7272808"/>
              <a:gd name="connsiteX6" fmla="*/ 0 w 4392488"/>
              <a:gd name="connsiteY6" fmla="*/ 6540712 h 7272808"/>
              <a:gd name="connsiteX7" fmla="*/ 0 w 4392488"/>
              <a:gd name="connsiteY7" fmla="*/ 732096 h 7272808"/>
              <a:gd name="connsiteX0" fmla="*/ 0 w 4392488"/>
              <a:gd name="connsiteY0" fmla="*/ 732096 h 6540712"/>
              <a:gd name="connsiteX1" fmla="*/ 732096 w 4392488"/>
              <a:gd name="connsiteY1" fmla="*/ 0 h 6540712"/>
              <a:gd name="connsiteX2" fmla="*/ 3660392 w 4392488"/>
              <a:gd name="connsiteY2" fmla="*/ 0 h 6540712"/>
              <a:gd name="connsiteX3" fmla="*/ 4392488 w 4392488"/>
              <a:gd name="connsiteY3" fmla="*/ 732096 h 6540712"/>
              <a:gd name="connsiteX4" fmla="*/ 4392488 w 4392488"/>
              <a:gd name="connsiteY4" fmla="*/ 6540712 h 6540712"/>
              <a:gd name="connsiteX5" fmla="*/ 0 w 4392488"/>
              <a:gd name="connsiteY5" fmla="*/ 6540712 h 6540712"/>
              <a:gd name="connsiteX6" fmla="*/ 0 w 4392488"/>
              <a:gd name="connsiteY6" fmla="*/ 732096 h 6540712"/>
              <a:gd name="connsiteX0" fmla="*/ 0 w 4392488"/>
              <a:gd name="connsiteY0" fmla="*/ 732096 h 6972107"/>
              <a:gd name="connsiteX1" fmla="*/ 732096 w 4392488"/>
              <a:gd name="connsiteY1" fmla="*/ 0 h 6972107"/>
              <a:gd name="connsiteX2" fmla="*/ 3660392 w 4392488"/>
              <a:gd name="connsiteY2" fmla="*/ 0 h 6972107"/>
              <a:gd name="connsiteX3" fmla="*/ 4392488 w 4392488"/>
              <a:gd name="connsiteY3" fmla="*/ 732096 h 6972107"/>
              <a:gd name="connsiteX4" fmla="*/ 4392488 w 4392488"/>
              <a:gd name="connsiteY4" fmla="*/ 6540712 h 6972107"/>
              <a:gd name="connsiteX5" fmla="*/ 0 w 4392488"/>
              <a:gd name="connsiteY5" fmla="*/ 6540712 h 6972107"/>
              <a:gd name="connsiteX6" fmla="*/ 0 w 4392488"/>
              <a:gd name="connsiteY6" fmla="*/ 732096 h 6972107"/>
              <a:gd name="connsiteX0" fmla="*/ 0 w 4392488"/>
              <a:gd name="connsiteY0" fmla="*/ 732096 h 6543008"/>
              <a:gd name="connsiteX1" fmla="*/ 732096 w 4392488"/>
              <a:gd name="connsiteY1" fmla="*/ 0 h 6543008"/>
              <a:gd name="connsiteX2" fmla="*/ 3660392 w 4392488"/>
              <a:gd name="connsiteY2" fmla="*/ 0 h 6543008"/>
              <a:gd name="connsiteX3" fmla="*/ 4392488 w 4392488"/>
              <a:gd name="connsiteY3" fmla="*/ 732096 h 6543008"/>
              <a:gd name="connsiteX4" fmla="*/ 4392488 w 4392488"/>
              <a:gd name="connsiteY4" fmla="*/ 6540712 h 6543008"/>
              <a:gd name="connsiteX5" fmla="*/ 0 w 4392488"/>
              <a:gd name="connsiteY5" fmla="*/ 6540712 h 6543008"/>
              <a:gd name="connsiteX6" fmla="*/ 0 w 4392488"/>
              <a:gd name="connsiteY6" fmla="*/ 732096 h 6543008"/>
              <a:gd name="connsiteX0" fmla="*/ 0 w 4392488"/>
              <a:gd name="connsiteY0" fmla="*/ 732096 h 6540712"/>
              <a:gd name="connsiteX1" fmla="*/ 732096 w 4392488"/>
              <a:gd name="connsiteY1" fmla="*/ 0 h 6540712"/>
              <a:gd name="connsiteX2" fmla="*/ 3660392 w 4392488"/>
              <a:gd name="connsiteY2" fmla="*/ 0 h 6540712"/>
              <a:gd name="connsiteX3" fmla="*/ 4392488 w 4392488"/>
              <a:gd name="connsiteY3" fmla="*/ 732096 h 6540712"/>
              <a:gd name="connsiteX4" fmla="*/ 4392488 w 4392488"/>
              <a:gd name="connsiteY4" fmla="*/ 6540712 h 6540712"/>
              <a:gd name="connsiteX5" fmla="*/ 0 w 4392488"/>
              <a:gd name="connsiteY5" fmla="*/ 6399661 h 6540712"/>
              <a:gd name="connsiteX6" fmla="*/ 0 w 4392488"/>
              <a:gd name="connsiteY6" fmla="*/ 732096 h 6540712"/>
              <a:gd name="connsiteX0" fmla="*/ 0 w 4392488"/>
              <a:gd name="connsiteY0" fmla="*/ 732096 h 6404586"/>
              <a:gd name="connsiteX1" fmla="*/ 732096 w 4392488"/>
              <a:gd name="connsiteY1" fmla="*/ 0 h 6404586"/>
              <a:gd name="connsiteX2" fmla="*/ 3660392 w 4392488"/>
              <a:gd name="connsiteY2" fmla="*/ 0 h 6404586"/>
              <a:gd name="connsiteX3" fmla="*/ 4392488 w 4392488"/>
              <a:gd name="connsiteY3" fmla="*/ 732096 h 6404586"/>
              <a:gd name="connsiteX4" fmla="*/ 4387624 w 4392488"/>
              <a:gd name="connsiteY4" fmla="*/ 6404525 h 6404586"/>
              <a:gd name="connsiteX5" fmla="*/ 0 w 4392488"/>
              <a:gd name="connsiteY5" fmla="*/ 6399661 h 6404586"/>
              <a:gd name="connsiteX6" fmla="*/ 0 w 4392488"/>
              <a:gd name="connsiteY6" fmla="*/ 732096 h 6404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2488" h="6404586">
                <a:moveTo>
                  <a:pt x="0" y="732096"/>
                </a:moveTo>
                <a:cubicBezTo>
                  <a:pt x="0" y="327771"/>
                  <a:pt x="327771" y="0"/>
                  <a:pt x="732096" y="0"/>
                </a:cubicBezTo>
                <a:lnTo>
                  <a:pt x="3660392" y="0"/>
                </a:lnTo>
                <a:cubicBezTo>
                  <a:pt x="4064717" y="0"/>
                  <a:pt x="4392488" y="327771"/>
                  <a:pt x="4392488" y="732096"/>
                </a:cubicBezTo>
                <a:cubicBezTo>
                  <a:pt x="4390867" y="2622906"/>
                  <a:pt x="4389245" y="4513715"/>
                  <a:pt x="4387624" y="6404525"/>
                </a:cubicBezTo>
                <a:cubicBezTo>
                  <a:pt x="4389981" y="6404726"/>
                  <a:pt x="17098" y="6404726"/>
                  <a:pt x="0" y="6399661"/>
                </a:cubicBezTo>
                <a:lnTo>
                  <a:pt x="0" y="732096"/>
                </a:lnTo>
                <a:close/>
              </a:path>
            </a:pathLst>
          </a:custGeom>
          <a:solidFill>
            <a:srgbClr val="B2BE2C">
              <a:alpha val="6000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6" name="Päivämäärän paikkamerkki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656D4-0BEA-4022-938F-75ACBF41787F}" type="datetime1">
              <a:rPr lang="fi-FI" smtClean="0"/>
              <a:pPr/>
              <a:t>27.10.2015</a:t>
            </a:fld>
            <a:endParaRPr lang="fi-FI" dirty="0" smtClean="0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err="1" smtClean="0"/>
              <a:t>Firstname</a:t>
            </a:r>
            <a:r>
              <a:rPr lang="fi-FI" dirty="0" smtClean="0"/>
              <a:t> </a:t>
            </a:r>
            <a:r>
              <a:rPr lang="fi-FI" dirty="0" err="1" smtClean="0"/>
              <a:t>Surname</a:t>
            </a:r>
            <a:r>
              <a:rPr lang="fi-FI" dirty="0" smtClean="0"/>
              <a:t>, Organization </a:t>
            </a:r>
            <a:endParaRPr lang="fi-FI" dirty="0"/>
          </a:p>
        </p:txBody>
      </p:sp>
      <p:sp>
        <p:nvSpPr>
          <p:cNvPr id="18" name="Dian numeron paikkamerkki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55" name="Tekstin paikkamerkki 54"/>
          <p:cNvSpPr>
            <a:spLocks noGrp="1"/>
          </p:cNvSpPr>
          <p:nvPr>
            <p:ph type="body" sz="quarter" idx="13"/>
          </p:nvPr>
        </p:nvSpPr>
        <p:spPr>
          <a:xfrm>
            <a:off x="684213" y="2781300"/>
            <a:ext cx="4535487" cy="3527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pic>
        <p:nvPicPr>
          <p:cNvPr id="66" name="Kuva 6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6265887"/>
            <a:ext cx="589788" cy="210312"/>
          </a:xfrm>
          <a:prstGeom prst="rect">
            <a:avLst/>
          </a:prstGeom>
        </p:spPr>
      </p:pic>
      <p:pic>
        <p:nvPicPr>
          <p:cNvPr id="13" name="Kuva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6059171"/>
            <a:ext cx="3857876" cy="64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11161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NESS_txt+pic_tree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6" b="16"/>
          <a:stretch/>
        </p:blipFill>
        <p:spPr>
          <a:xfrm>
            <a:off x="1469" y="0"/>
            <a:ext cx="9141062" cy="6858000"/>
          </a:xfrm>
          <a:prstGeom prst="rect">
            <a:avLst/>
          </a:prstGeom>
        </p:spPr>
      </p:pic>
      <p:sp>
        <p:nvSpPr>
          <p:cNvPr id="10" name="Pyöristetty suorakulmio 6"/>
          <p:cNvSpPr/>
          <p:nvPr userDrawn="1"/>
        </p:nvSpPr>
        <p:spPr>
          <a:xfrm>
            <a:off x="467544" y="456207"/>
            <a:ext cx="4896544" cy="6404586"/>
          </a:xfrm>
          <a:custGeom>
            <a:avLst/>
            <a:gdLst>
              <a:gd name="connsiteX0" fmla="*/ 0 w 4392488"/>
              <a:gd name="connsiteY0" fmla="*/ 732096 h 7272808"/>
              <a:gd name="connsiteX1" fmla="*/ 732096 w 4392488"/>
              <a:gd name="connsiteY1" fmla="*/ 0 h 7272808"/>
              <a:gd name="connsiteX2" fmla="*/ 3660392 w 4392488"/>
              <a:gd name="connsiteY2" fmla="*/ 0 h 7272808"/>
              <a:gd name="connsiteX3" fmla="*/ 4392488 w 4392488"/>
              <a:gd name="connsiteY3" fmla="*/ 732096 h 7272808"/>
              <a:gd name="connsiteX4" fmla="*/ 4392488 w 4392488"/>
              <a:gd name="connsiteY4" fmla="*/ 6540712 h 7272808"/>
              <a:gd name="connsiteX5" fmla="*/ 3660392 w 4392488"/>
              <a:gd name="connsiteY5" fmla="*/ 7272808 h 7272808"/>
              <a:gd name="connsiteX6" fmla="*/ 732096 w 4392488"/>
              <a:gd name="connsiteY6" fmla="*/ 7272808 h 7272808"/>
              <a:gd name="connsiteX7" fmla="*/ 0 w 4392488"/>
              <a:gd name="connsiteY7" fmla="*/ 6540712 h 7272808"/>
              <a:gd name="connsiteX8" fmla="*/ 0 w 4392488"/>
              <a:gd name="connsiteY8" fmla="*/ 732096 h 7272808"/>
              <a:gd name="connsiteX0" fmla="*/ 0 w 4392488"/>
              <a:gd name="connsiteY0" fmla="*/ 732096 h 7272808"/>
              <a:gd name="connsiteX1" fmla="*/ 732096 w 4392488"/>
              <a:gd name="connsiteY1" fmla="*/ 0 h 7272808"/>
              <a:gd name="connsiteX2" fmla="*/ 3660392 w 4392488"/>
              <a:gd name="connsiteY2" fmla="*/ 0 h 7272808"/>
              <a:gd name="connsiteX3" fmla="*/ 4392488 w 4392488"/>
              <a:gd name="connsiteY3" fmla="*/ 732096 h 7272808"/>
              <a:gd name="connsiteX4" fmla="*/ 4392488 w 4392488"/>
              <a:gd name="connsiteY4" fmla="*/ 6540712 h 7272808"/>
              <a:gd name="connsiteX5" fmla="*/ 3660392 w 4392488"/>
              <a:gd name="connsiteY5" fmla="*/ 7272808 h 7272808"/>
              <a:gd name="connsiteX6" fmla="*/ 0 w 4392488"/>
              <a:gd name="connsiteY6" fmla="*/ 6540712 h 7272808"/>
              <a:gd name="connsiteX7" fmla="*/ 0 w 4392488"/>
              <a:gd name="connsiteY7" fmla="*/ 732096 h 7272808"/>
              <a:gd name="connsiteX0" fmla="*/ 0 w 4392488"/>
              <a:gd name="connsiteY0" fmla="*/ 732096 h 6540712"/>
              <a:gd name="connsiteX1" fmla="*/ 732096 w 4392488"/>
              <a:gd name="connsiteY1" fmla="*/ 0 h 6540712"/>
              <a:gd name="connsiteX2" fmla="*/ 3660392 w 4392488"/>
              <a:gd name="connsiteY2" fmla="*/ 0 h 6540712"/>
              <a:gd name="connsiteX3" fmla="*/ 4392488 w 4392488"/>
              <a:gd name="connsiteY3" fmla="*/ 732096 h 6540712"/>
              <a:gd name="connsiteX4" fmla="*/ 4392488 w 4392488"/>
              <a:gd name="connsiteY4" fmla="*/ 6540712 h 6540712"/>
              <a:gd name="connsiteX5" fmla="*/ 0 w 4392488"/>
              <a:gd name="connsiteY5" fmla="*/ 6540712 h 6540712"/>
              <a:gd name="connsiteX6" fmla="*/ 0 w 4392488"/>
              <a:gd name="connsiteY6" fmla="*/ 732096 h 6540712"/>
              <a:gd name="connsiteX0" fmla="*/ 0 w 4392488"/>
              <a:gd name="connsiteY0" fmla="*/ 732096 h 6972107"/>
              <a:gd name="connsiteX1" fmla="*/ 732096 w 4392488"/>
              <a:gd name="connsiteY1" fmla="*/ 0 h 6972107"/>
              <a:gd name="connsiteX2" fmla="*/ 3660392 w 4392488"/>
              <a:gd name="connsiteY2" fmla="*/ 0 h 6972107"/>
              <a:gd name="connsiteX3" fmla="*/ 4392488 w 4392488"/>
              <a:gd name="connsiteY3" fmla="*/ 732096 h 6972107"/>
              <a:gd name="connsiteX4" fmla="*/ 4392488 w 4392488"/>
              <a:gd name="connsiteY4" fmla="*/ 6540712 h 6972107"/>
              <a:gd name="connsiteX5" fmla="*/ 0 w 4392488"/>
              <a:gd name="connsiteY5" fmla="*/ 6540712 h 6972107"/>
              <a:gd name="connsiteX6" fmla="*/ 0 w 4392488"/>
              <a:gd name="connsiteY6" fmla="*/ 732096 h 6972107"/>
              <a:gd name="connsiteX0" fmla="*/ 0 w 4392488"/>
              <a:gd name="connsiteY0" fmla="*/ 732096 h 6543008"/>
              <a:gd name="connsiteX1" fmla="*/ 732096 w 4392488"/>
              <a:gd name="connsiteY1" fmla="*/ 0 h 6543008"/>
              <a:gd name="connsiteX2" fmla="*/ 3660392 w 4392488"/>
              <a:gd name="connsiteY2" fmla="*/ 0 h 6543008"/>
              <a:gd name="connsiteX3" fmla="*/ 4392488 w 4392488"/>
              <a:gd name="connsiteY3" fmla="*/ 732096 h 6543008"/>
              <a:gd name="connsiteX4" fmla="*/ 4392488 w 4392488"/>
              <a:gd name="connsiteY4" fmla="*/ 6540712 h 6543008"/>
              <a:gd name="connsiteX5" fmla="*/ 0 w 4392488"/>
              <a:gd name="connsiteY5" fmla="*/ 6540712 h 6543008"/>
              <a:gd name="connsiteX6" fmla="*/ 0 w 4392488"/>
              <a:gd name="connsiteY6" fmla="*/ 732096 h 6543008"/>
              <a:gd name="connsiteX0" fmla="*/ 0 w 4392488"/>
              <a:gd name="connsiteY0" fmla="*/ 732096 h 6540712"/>
              <a:gd name="connsiteX1" fmla="*/ 732096 w 4392488"/>
              <a:gd name="connsiteY1" fmla="*/ 0 h 6540712"/>
              <a:gd name="connsiteX2" fmla="*/ 3660392 w 4392488"/>
              <a:gd name="connsiteY2" fmla="*/ 0 h 6540712"/>
              <a:gd name="connsiteX3" fmla="*/ 4392488 w 4392488"/>
              <a:gd name="connsiteY3" fmla="*/ 732096 h 6540712"/>
              <a:gd name="connsiteX4" fmla="*/ 4392488 w 4392488"/>
              <a:gd name="connsiteY4" fmla="*/ 6540712 h 6540712"/>
              <a:gd name="connsiteX5" fmla="*/ 0 w 4392488"/>
              <a:gd name="connsiteY5" fmla="*/ 6399661 h 6540712"/>
              <a:gd name="connsiteX6" fmla="*/ 0 w 4392488"/>
              <a:gd name="connsiteY6" fmla="*/ 732096 h 6540712"/>
              <a:gd name="connsiteX0" fmla="*/ 0 w 4392488"/>
              <a:gd name="connsiteY0" fmla="*/ 732096 h 6404586"/>
              <a:gd name="connsiteX1" fmla="*/ 732096 w 4392488"/>
              <a:gd name="connsiteY1" fmla="*/ 0 h 6404586"/>
              <a:gd name="connsiteX2" fmla="*/ 3660392 w 4392488"/>
              <a:gd name="connsiteY2" fmla="*/ 0 h 6404586"/>
              <a:gd name="connsiteX3" fmla="*/ 4392488 w 4392488"/>
              <a:gd name="connsiteY3" fmla="*/ 732096 h 6404586"/>
              <a:gd name="connsiteX4" fmla="*/ 4387624 w 4392488"/>
              <a:gd name="connsiteY4" fmla="*/ 6404525 h 6404586"/>
              <a:gd name="connsiteX5" fmla="*/ 0 w 4392488"/>
              <a:gd name="connsiteY5" fmla="*/ 6399661 h 6404586"/>
              <a:gd name="connsiteX6" fmla="*/ 0 w 4392488"/>
              <a:gd name="connsiteY6" fmla="*/ 732096 h 6404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2488" h="6404586">
                <a:moveTo>
                  <a:pt x="0" y="732096"/>
                </a:moveTo>
                <a:cubicBezTo>
                  <a:pt x="0" y="327771"/>
                  <a:pt x="327771" y="0"/>
                  <a:pt x="732096" y="0"/>
                </a:cubicBezTo>
                <a:lnTo>
                  <a:pt x="3660392" y="0"/>
                </a:lnTo>
                <a:cubicBezTo>
                  <a:pt x="4064717" y="0"/>
                  <a:pt x="4392488" y="327771"/>
                  <a:pt x="4392488" y="732096"/>
                </a:cubicBezTo>
                <a:cubicBezTo>
                  <a:pt x="4390867" y="2622906"/>
                  <a:pt x="4389245" y="4513715"/>
                  <a:pt x="4387624" y="6404525"/>
                </a:cubicBezTo>
                <a:cubicBezTo>
                  <a:pt x="4389981" y="6404726"/>
                  <a:pt x="17098" y="6404726"/>
                  <a:pt x="0" y="6399661"/>
                </a:cubicBezTo>
                <a:lnTo>
                  <a:pt x="0" y="732096"/>
                </a:lnTo>
                <a:close/>
              </a:path>
            </a:pathLst>
          </a:custGeom>
          <a:solidFill>
            <a:srgbClr val="B2BE2C">
              <a:alpha val="8500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6" name="Päivämäärän paikkamerkki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71D07-187E-4E66-9145-F4C124942EEC}" type="datetime1">
              <a:rPr lang="fi-FI" smtClean="0"/>
              <a:pPr/>
              <a:t>27.10.2015</a:t>
            </a:fld>
            <a:endParaRPr lang="fi-FI" dirty="0" smtClean="0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err="1" smtClean="0"/>
              <a:t>Firstname</a:t>
            </a:r>
            <a:r>
              <a:rPr lang="fi-FI" dirty="0" smtClean="0"/>
              <a:t> </a:t>
            </a:r>
            <a:r>
              <a:rPr lang="fi-FI" dirty="0" err="1" smtClean="0"/>
              <a:t>Surname</a:t>
            </a:r>
            <a:r>
              <a:rPr lang="fi-FI" dirty="0" smtClean="0"/>
              <a:t>, Organization </a:t>
            </a:r>
          </a:p>
        </p:txBody>
      </p:sp>
      <p:sp>
        <p:nvSpPr>
          <p:cNvPr id="18" name="Dian numeron paikkamerkki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29" name="Otsikon paikkamerkki 1"/>
          <p:cNvSpPr>
            <a:spLocks noGrp="1"/>
          </p:cNvSpPr>
          <p:nvPr>
            <p:ph type="title"/>
          </p:nvPr>
        </p:nvSpPr>
        <p:spPr>
          <a:xfrm>
            <a:off x="662879" y="1003004"/>
            <a:ext cx="4644721" cy="1633908"/>
          </a:xfrm>
          <a:prstGeom prst="rect">
            <a:avLst/>
          </a:prstGeom>
          <a:effectLst>
            <a:outerShdw blurRad="38100" dist="25400" dir="8100000" algn="tr" rotWithShape="0">
              <a:prstClr val="black">
                <a:alpha val="40000"/>
              </a:prstClr>
            </a:outerShdw>
          </a:effectLst>
        </p:spPr>
        <p:txBody>
          <a:bodyPr vert="horz" lIns="10800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12" name="Tekstin paikkamerkki 54"/>
          <p:cNvSpPr>
            <a:spLocks noGrp="1"/>
          </p:cNvSpPr>
          <p:nvPr>
            <p:ph type="body" sz="quarter" idx="13"/>
          </p:nvPr>
        </p:nvSpPr>
        <p:spPr>
          <a:xfrm>
            <a:off x="684213" y="2781300"/>
            <a:ext cx="4535487" cy="3527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pic>
        <p:nvPicPr>
          <p:cNvPr id="25" name="Kuva 2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6265887"/>
            <a:ext cx="589788" cy="210312"/>
          </a:xfrm>
          <a:prstGeom prst="rect">
            <a:avLst/>
          </a:prstGeom>
        </p:spPr>
      </p:pic>
      <p:pic>
        <p:nvPicPr>
          <p:cNvPr id="14" name="Kuva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6059171"/>
            <a:ext cx="3857876" cy="64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895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NESS_txt+pic_t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1130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Pyöristetty suorakulmio 6"/>
          <p:cNvSpPr/>
          <p:nvPr userDrawn="1"/>
        </p:nvSpPr>
        <p:spPr>
          <a:xfrm>
            <a:off x="467544" y="456207"/>
            <a:ext cx="4896544" cy="6404586"/>
          </a:xfrm>
          <a:custGeom>
            <a:avLst/>
            <a:gdLst>
              <a:gd name="connsiteX0" fmla="*/ 0 w 4392488"/>
              <a:gd name="connsiteY0" fmla="*/ 732096 h 7272808"/>
              <a:gd name="connsiteX1" fmla="*/ 732096 w 4392488"/>
              <a:gd name="connsiteY1" fmla="*/ 0 h 7272808"/>
              <a:gd name="connsiteX2" fmla="*/ 3660392 w 4392488"/>
              <a:gd name="connsiteY2" fmla="*/ 0 h 7272808"/>
              <a:gd name="connsiteX3" fmla="*/ 4392488 w 4392488"/>
              <a:gd name="connsiteY3" fmla="*/ 732096 h 7272808"/>
              <a:gd name="connsiteX4" fmla="*/ 4392488 w 4392488"/>
              <a:gd name="connsiteY4" fmla="*/ 6540712 h 7272808"/>
              <a:gd name="connsiteX5" fmla="*/ 3660392 w 4392488"/>
              <a:gd name="connsiteY5" fmla="*/ 7272808 h 7272808"/>
              <a:gd name="connsiteX6" fmla="*/ 732096 w 4392488"/>
              <a:gd name="connsiteY6" fmla="*/ 7272808 h 7272808"/>
              <a:gd name="connsiteX7" fmla="*/ 0 w 4392488"/>
              <a:gd name="connsiteY7" fmla="*/ 6540712 h 7272808"/>
              <a:gd name="connsiteX8" fmla="*/ 0 w 4392488"/>
              <a:gd name="connsiteY8" fmla="*/ 732096 h 7272808"/>
              <a:gd name="connsiteX0" fmla="*/ 0 w 4392488"/>
              <a:gd name="connsiteY0" fmla="*/ 732096 h 7272808"/>
              <a:gd name="connsiteX1" fmla="*/ 732096 w 4392488"/>
              <a:gd name="connsiteY1" fmla="*/ 0 h 7272808"/>
              <a:gd name="connsiteX2" fmla="*/ 3660392 w 4392488"/>
              <a:gd name="connsiteY2" fmla="*/ 0 h 7272808"/>
              <a:gd name="connsiteX3" fmla="*/ 4392488 w 4392488"/>
              <a:gd name="connsiteY3" fmla="*/ 732096 h 7272808"/>
              <a:gd name="connsiteX4" fmla="*/ 4392488 w 4392488"/>
              <a:gd name="connsiteY4" fmla="*/ 6540712 h 7272808"/>
              <a:gd name="connsiteX5" fmla="*/ 3660392 w 4392488"/>
              <a:gd name="connsiteY5" fmla="*/ 7272808 h 7272808"/>
              <a:gd name="connsiteX6" fmla="*/ 0 w 4392488"/>
              <a:gd name="connsiteY6" fmla="*/ 6540712 h 7272808"/>
              <a:gd name="connsiteX7" fmla="*/ 0 w 4392488"/>
              <a:gd name="connsiteY7" fmla="*/ 732096 h 7272808"/>
              <a:gd name="connsiteX0" fmla="*/ 0 w 4392488"/>
              <a:gd name="connsiteY0" fmla="*/ 732096 h 6540712"/>
              <a:gd name="connsiteX1" fmla="*/ 732096 w 4392488"/>
              <a:gd name="connsiteY1" fmla="*/ 0 h 6540712"/>
              <a:gd name="connsiteX2" fmla="*/ 3660392 w 4392488"/>
              <a:gd name="connsiteY2" fmla="*/ 0 h 6540712"/>
              <a:gd name="connsiteX3" fmla="*/ 4392488 w 4392488"/>
              <a:gd name="connsiteY3" fmla="*/ 732096 h 6540712"/>
              <a:gd name="connsiteX4" fmla="*/ 4392488 w 4392488"/>
              <a:gd name="connsiteY4" fmla="*/ 6540712 h 6540712"/>
              <a:gd name="connsiteX5" fmla="*/ 0 w 4392488"/>
              <a:gd name="connsiteY5" fmla="*/ 6540712 h 6540712"/>
              <a:gd name="connsiteX6" fmla="*/ 0 w 4392488"/>
              <a:gd name="connsiteY6" fmla="*/ 732096 h 6540712"/>
              <a:gd name="connsiteX0" fmla="*/ 0 w 4392488"/>
              <a:gd name="connsiteY0" fmla="*/ 732096 h 6972107"/>
              <a:gd name="connsiteX1" fmla="*/ 732096 w 4392488"/>
              <a:gd name="connsiteY1" fmla="*/ 0 h 6972107"/>
              <a:gd name="connsiteX2" fmla="*/ 3660392 w 4392488"/>
              <a:gd name="connsiteY2" fmla="*/ 0 h 6972107"/>
              <a:gd name="connsiteX3" fmla="*/ 4392488 w 4392488"/>
              <a:gd name="connsiteY3" fmla="*/ 732096 h 6972107"/>
              <a:gd name="connsiteX4" fmla="*/ 4392488 w 4392488"/>
              <a:gd name="connsiteY4" fmla="*/ 6540712 h 6972107"/>
              <a:gd name="connsiteX5" fmla="*/ 0 w 4392488"/>
              <a:gd name="connsiteY5" fmla="*/ 6540712 h 6972107"/>
              <a:gd name="connsiteX6" fmla="*/ 0 w 4392488"/>
              <a:gd name="connsiteY6" fmla="*/ 732096 h 6972107"/>
              <a:gd name="connsiteX0" fmla="*/ 0 w 4392488"/>
              <a:gd name="connsiteY0" fmla="*/ 732096 h 6543008"/>
              <a:gd name="connsiteX1" fmla="*/ 732096 w 4392488"/>
              <a:gd name="connsiteY1" fmla="*/ 0 h 6543008"/>
              <a:gd name="connsiteX2" fmla="*/ 3660392 w 4392488"/>
              <a:gd name="connsiteY2" fmla="*/ 0 h 6543008"/>
              <a:gd name="connsiteX3" fmla="*/ 4392488 w 4392488"/>
              <a:gd name="connsiteY3" fmla="*/ 732096 h 6543008"/>
              <a:gd name="connsiteX4" fmla="*/ 4392488 w 4392488"/>
              <a:gd name="connsiteY4" fmla="*/ 6540712 h 6543008"/>
              <a:gd name="connsiteX5" fmla="*/ 0 w 4392488"/>
              <a:gd name="connsiteY5" fmla="*/ 6540712 h 6543008"/>
              <a:gd name="connsiteX6" fmla="*/ 0 w 4392488"/>
              <a:gd name="connsiteY6" fmla="*/ 732096 h 6543008"/>
              <a:gd name="connsiteX0" fmla="*/ 0 w 4392488"/>
              <a:gd name="connsiteY0" fmla="*/ 732096 h 6540712"/>
              <a:gd name="connsiteX1" fmla="*/ 732096 w 4392488"/>
              <a:gd name="connsiteY1" fmla="*/ 0 h 6540712"/>
              <a:gd name="connsiteX2" fmla="*/ 3660392 w 4392488"/>
              <a:gd name="connsiteY2" fmla="*/ 0 h 6540712"/>
              <a:gd name="connsiteX3" fmla="*/ 4392488 w 4392488"/>
              <a:gd name="connsiteY3" fmla="*/ 732096 h 6540712"/>
              <a:gd name="connsiteX4" fmla="*/ 4392488 w 4392488"/>
              <a:gd name="connsiteY4" fmla="*/ 6540712 h 6540712"/>
              <a:gd name="connsiteX5" fmla="*/ 0 w 4392488"/>
              <a:gd name="connsiteY5" fmla="*/ 6399661 h 6540712"/>
              <a:gd name="connsiteX6" fmla="*/ 0 w 4392488"/>
              <a:gd name="connsiteY6" fmla="*/ 732096 h 6540712"/>
              <a:gd name="connsiteX0" fmla="*/ 0 w 4392488"/>
              <a:gd name="connsiteY0" fmla="*/ 732096 h 6404586"/>
              <a:gd name="connsiteX1" fmla="*/ 732096 w 4392488"/>
              <a:gd name="connsiteY1" fmla="*/ 0 h 6404586"/>
              <a:gd name="connsiteX2" fmla="*/ 3660392 w 4392488"/>
              <a:gd name="connsiteY2" fmla="*/ 0 h 6404586"/>
              <a:gd name="connsiteX3" fmla="*/ 4392488 w 4392488"/>
              <a:gd name="connsiteY3" fmla="*/ 732096 h 6404586"/>
              <a:gd name="connsiteX4" fmla="*/ 4387624 w 4392488"/>
              <a:gd name="connsiteY4" fmla="*/ 6404525 h 6404586"/>
              <a:gd name="connsiteX5" fmla="*/ 0 w 4392488"/>
              <a:gd name="connsiteY5" fmla="*/ 6399661 h 6404586"/>
              <a:gd name="connsiteX6" fmla="*/ 0 w 4392488"/>
              <a:gd name="connsiteY6" fmla="*/ 732096 h 6404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2488" h="6404586">
                <a:moveTo>
                  <a:pt x="0" y="732096"/>
                </a:moveTo>
                <a:cubicBezTo>
                  <a:pt x="0" y="327771"/>
                  <a:pt x="327771" y="0"/>
                  <a:pt x="732096" y="0"/>
                </a:cubicBezTo>
                <a:lnTo>
                  <a:pt x="3660392" y="0"/>
                </a:lnTo>
                <a:cubicBezTo>
                  <a:pt x="4064717" y="0"/>
                  <a:pt x="4392488" y="327771"/>
                  <a:pt x="4392488" y="732096"/>
                </a:cubicBezTo>
                <a:cubicBezTo>
                  <a:pt x="4390867" y="2622906"/>
                  <a:pt x="4389245" y="4513715"/>
                  <a:pt x="4387624" y="6404525"/>
                </a:cubicBezTo>
                <a:cubicBezTo>
                  <a:pt x="4389981" y="6404726"/>
                  <a:pt x="17098" y="6404726"/>
                  <a:pt x="0" y="6399661"/>
                </a:cubicBezTo>
                <a:lnTo>
                  <a:pt x="0" y="732096"/>
                </a:lnTo>
                <a:close/>
              </a:path>
            </a:pathLst>
          </a:custGeom>
          <a:solidFill>
            <a:srgbClr val="B2BE2C">
              <a:alpha val="8000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6" name="Päivämäärän paikkamerkki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DAB8-53F5-4453-AC53-78837276248E}" type="datetime1">
              <a:rPr lang="fi-FI" smtClean="0"/>
              <a:pPr/>
              <a:t>27.10.2015</a:t>
            </a:fld>
            <a:endParaRPr lang="fi-FI" dirty="0" smtClean="0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err="1" smtClean="0"/>
              <a:t>Firstname</a:t>
            </a:r>
            <a:r>
              <a:rPr lang="fi-FI" dirty="0" smtClean="0"/>
              <a:t> </a:t>
            </a:r>
            <a:r>
              <a:rPr lang="fi-FI" dirty="0" err="1" smtClean="0"/>
              <a:t>Surname</a:t>
            </a:r>
            <a:r>
              <a:rPr lang="fi-FI" dirty="0" smtClean="0"/>
              <a:t>, Organization </a:t>
            </a:r>
            <a:endParaRPr lang="fi-FI" dirty="0"/>
          </a:p>
        </p:txBody>
      </p:sp>
      <p:sp>
        <p:nvSpPr>
          <p:cNvPr id="18" name="Dian numeron paikkamerkki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22" name="Otsikon paikkamerkki 1"/>
          <p:cNvSpPr>
            <a:spLocks noGrp="1"/>
          </p:cNvSpPr>
          <p:nvPr>
            <p:ph type="title"/>
          </p:nvPr>
        </p:nvSpPr>
        <p:spPr>
          <a:xfrm>
            <a:off x="662880" y="1003004"/>
            <a:ext cx="4557192" cy="1633908"/>
          </a:xfrm>
          <a:prstGeom prst="rect">
            <a:avLst/>
          </a:prstGeom>
          <a:effectLst>
            <a:outerShdw blurRad="38100" dist="25400" dir="8100000" algn="tr" rotWithShape="0">
              <a:prstClr val="black">
                <a:alpha val="40000"/>
              </a:prstClr>
            </a:outerShdw>
          </a:effectLst>
        </p:spPr>
        <p:txBody>
          <a:bodyPr vert="horz" lIns="10800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24" name="Tekstin paikkamerkki 54"/>
          <p:cNvSpPr>
            <a:spLocks noGrp="1"/>
          </p:cNvSpPr>
          <p:nvPr>
            <p:ph type="body" sz="quarter" idx="13"/>
          </p:nvPr>
        </p:nvSpPr>
        <p:spPr>
          <a:xfrm>
            <a:off x="684213" y="2781300"/>
            <a:ext cx="4535487" cy="3527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pic>
        <p:nvPicPr>
          <p:cNvPr id="29" name="Kuva 2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6265887"/>
            <a:ext cx="589788" cy="210312"/>
          </a:xfrm>
          <a:prstGeom prst="rect">
            <a:avLst/>
          </a:prstGeom>
        </p:spPr>
      </p:pic>
      <p:pic>
        <p:nvPicPr>
          <p:cNvPr id="12" name="Kuva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6059171"/>
            <a:ext cx="3857876" cy="64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09712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NESS_txt+pic_aho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6059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10" name="Pyöristetty suorakulmio 6"/>
          <p:cNvSpPr/>
          <p:nvPr userDrawn="1"/>
        </p:nvSpPr>
        <p:spPr>
          <a:xfrm>
            <a:off x="467544" y="456207"/>
            <a:ext cx="4896544" cy="6404586"/>
          </a:xfrm>
          <a:custGeom>
            <a:avLst/>
            <a:gdLst>
              <a:gd name="connsiteX0" fmla="*/ 0 w 4392488"/>
              <a:gd name="connsiteY0" fmla="*/ 732096 h 7272808"/>
              <a:gd name="connsiteX1" fmla="*/ 732096 w 4392488"/>
              <a:gd name="connsiteY1" fmla="*/ 0 h 7272808"/>
              <a:gd name="connsiteX2" fmla="*/ 3660392 w 4392488"/>
              <a:gd name="connsiteY2" fmla="*/ 0 h 7272808"/>
              <a:gd name="connsiteX3" fmla="*/ 4392488 w 4392488"/>
              <a:gd name="connsiteY3" fmla="*/ 732096 h 7272808"/>
              <a:gd name="connsiteX4" fmla="*/ 4392488 w 4392488"/>
              <a:gd name="connsiteY4" fmla="*/ 6540712 h 7272808"/>
              <a:gd name="connsiteX5" fmla="*/ 3660392 w 4392488"/>
              <a:gd name="connsiteY5" fmla="*/ 7272808 h 7272808"/>
              <a:gd name="connsiteX6" fmla="*/ 732096 w 4392488"/>
              <a:gd name="connsiteY6" fmla="*/ 7272808 h 7272808"/>
              <a:gd name="connsiteX7" fmla="*/ 0 w 4392488"/>
              <a:gd name="connsiteY7" fmla="*/ 6540712 h 7272808"/>
              <a:gd name="connsiteX8" fmla="*/ 0 w 4392488"/>
              <a:gd name="connsiteY8" fmla="*/ 732096 h 7272808"/>
              <a:gd name="connsiteX0" fmla="*/ 0 w 4392488"/>
              <a:gd name="connsiteY0" fmla="*/ 732096 h 7272808"/>
              <a:gd name="connsiteX1" fmla="*/ 732096 w 4392488"/>
              <a:gd name="connsiteY1" fmla="*/ 0 h 7272808"/>
              <a:gd name="connsiteX2" fmla="*/ 3660392 w 4392488"/>
              <a:gd name="connsiteY2" fmla="*/ 0 h 7272808"/>
              <a:gd name="connsiteX3" fmla="*/ 4392488 w 4392488"/>
              <a:gd name="connsiteY3" fmla="*/ 732096 h 7272808"/>
              <a:gd name="connsiteX4" fmla="*/ 4392488 w 4392488"/>
              <a:gd name="connsiteY4" fmla="*/ 6540712 h 7272808"/>
              <a:gd name="connsiteX5" fmla="*/ 3660392 w 4392488"/>
              <a:gd name="connsiteY5" fmla="*/ 7272808 h 7272808"/>
              <a:gd name="connsiteX6" fmla="*/ 0 w 4392488"/>
              <a:gd name="connsiteY6" fmla="*/ 6540712 h 7272808"/>
              <a:gd name="connsiteX7" fmla="*/ 0 w 4392488"/>
              <a:gd name="connsiteY7" fmla="*/ 732096 h 7272808"/>
              <a:gd name="connsiteX0" fmla="*/ 0 w 4392488"/>
              <a:gd name="connsiteY0" fmla="*/ 732096 h 6540712"/>
              <a:gd name="connsiteX1" fmla="*/ 732096 w 4392488"/>
              <a:gd name="connsiteY1" fmla="*/ 0 h 6540712"/>
              <a:gd name="connsiteX2" fmla="*/ 3660392 w 4392488"/>
              <a:gd name="connsiteY2" fmla="*/ 0 h 6540712"/>
              <a:gd name="connsiteX3" fmla="*/ 4392488 w 4392488"/>
              <a:gd name="connsiteY3" fmla="*/ 732096 h 6540712"/>
              <a:gd name="connsiteX4" fmla="*/ 4392488 w 4392488"/>
              <a:gd name="connsiteY4" fmla="*/ 6540712 h 6540712"/>
              <a:gd name="connsiteX5" fmla="*/ 0 w 4392488"/>
              <a:gd name="connsiteY5" fmla="*/ 6540712 h 6540712"/>
              <a:gd name="connsiteX6" fmla="*/ 0 w 4392488"/>
              <a:gd name="connsiteY6" fmla="*/ 732096 h 6540712"/>
              <a:gd name="connsiteX0" fmla="*/ 0 w 4392488"/>
              <a:gd name="connsiteY0" fmla="*/ 732096 h 6972107"/>
              <a:gd name="connsiteX1" fmla="*/ 732096 w 4392488"/>
              <a:gd name="connsiteY1" fmla="*/ 0 h 6972107"/>
              <a:gd name="connsiteX2" fmla="*/ 3660392 w 4392488"/>
              <a:gd name="connsiteY2" fmla="*/ 0 h 6972107"/>
              <a:gd name="connsiteX3" fmla="*/ 4392488 w 4392488"/>
              <a:gd name="connsiteY3" fmla="*/ 732096 h 6972107"/>
              <a:gd name="connsiteX4" fmla="*/ 4392488 w 4392488"/>
              <a:gd name="connsiteY4" fmla="*/ 6540712 h 6972107"/>
              <a:gd name="connsiteX5" fmla="*/ 0 w 4392488"/>
              <a:gd name="connsiteY5" fmla="*/ 6540712 h 6972107"/>
              <a:gd name="connsiteX6" fmla="*/ 0 w 4392488"/>
              <a:gd name="connsiteY6" fmla="*/ 732096 h 6972107"/>
              <a:gd name="connsiteX0" fmla="*/ 0 w 4392488"/>
              <a:gd name="connsiteY0" fmla="*/ 732096 h 6543008"/>
              <a:gd name="connsiteX1" fmla="*/ 732096 w 4392488"/>
              <a:gd name="connsiteY1" fmla="*/ 0 h 6543008"/>
              <a:gd name="connsiteX2" fmla="*/ 3660392 w 4392488"/>
              <a:gd name="connsiteY2" fmla="*/ 0 h 6543008"/>
              <a:gd name="connsiteX3" fmla="*/ 4392488 w 4392488"/>
              <a:gd name="connsiteY3" fmla="*/ 732096 h 6543008"/>
              <a:gd name="connsiteX4" fmla="*/ 4392488 w 4392488"/>
              <a:gd name="connsiteY4" fmla="*/ 6540712 h 6543008"/>
              <a:gd name="connsiteX5" fmla="*/ 0 w 4392488"/>
              <a:gd name="connsiteY5" fmla="*/ 6540712 h 6543008"/>
              <a:gd name="connsiteX6" fmla="*/ 0 w 4392488"/>
              <a:gd name="connsiteY6" fmla="*/ 732096 h 6543008"/>
              <a:gd name="connsiteX0" fmla="*/ 0 w 4392488"/>
              <a:gd name="connsiteY0" fmla="*/ 732096 h 6540712"/>
              <a:gd name="connsiteX1" fmla="*/ 732096 w 4392488"/>
              <a:gd name="connsiteY1" fmla="*/ 0 h 6540712"/>
              <a:gd name="connsiteX2" fmla="*/ 3660392 w 4392488"/>
              <a:gd name="connsiteY2" fmla="*/ 0 h 6540712"/>
              <a:gd name="connsiteX3" fmla="*/ 4392488 w 4392488"/>
              <a:gd name="connsiteY3" fmla="*/ 732096 h 6540712"/>
              <a:gd name="connsiteX4" fmla="*/ 4392488 w 4392488"/>
              <a:gd name="connsiteY4" fmla="*/ 6540712 h 6540712"/>
              <a:gd name="connsiteX5" fmla="*/ 0 w 4392488"/>
              <a:gd name="connsiteY5" fmla="*/ 6399661 h 6540712"/>
              <a:gd name="connsiteX6" fmla="*/ 0 w 4392488"/>
              <a:gd name="connsiteY6" fmla="*/ 732096 h 6540712"/>
              <a:gd name="connsiteX0" fmla="*/ 0 w 4392488"/>
              <a:gd name="connsiteY0" fmla="*/ 732096 h 6404586"/>
              <a:gd name="connsiteX1" fmla="*/ 732096 w 4392488"/>
              <a:gd name="connsiteY1" fmla="*/ 0 h 6404586"/>
              <a:gd name="connsiteX2" fmla="*/ 3660392 w 4392488"/>
              <a:gd name="connsiteY2" fmla="*/ 0 h 6404586"/>
              <a:gd name="connsiteX3" fmla="*/ 4392488 w 4392488"/>
              <a:gd name="connsiteY3" fmla="*/ 732096 h 6404586"/>
              <a:gd name="connsiteX4" fmla="*/ 4387624 w 4392488"/>
              <a:gd name="connsiteY4" fmla="*/ 6404525 h 6404586"/>
              <a:gd name="connsiteX5" fmla="*/ 0 w 4392488"/>
              <a:gd name="connsiteY5" fmla="*/ 6399661 h 6404586"/>
              <a:gd name="connsiteX6" fmla="*/ 0 w 4392488"/>
              <a:gd name="connsiteY6" fmla="*/ 732096 h 6404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2488" h="6404586">
                <a:moveTo>
                  <a:pt x="0" y="732096"/>
                </a:moveTo>
                <a:cubicBezTo>
                  <a:pt x="0" y="327771"/>
                  <a:pt x="327771" y="0"/>
                  <a:pt x="732096" y="0"/>
                </a:cubicBezTo>
                <a:lnTo>
                  <a:pt x="3660392" y="0"/>
                </a:lnTo>
                <a:cubicBezTo>
                  <a:pt x="4064717" y="0"/>
                  <a:pt x="4392488" y="327771"/>
                  <a:pt x="4392488" y="732096"/>
                </a:cubicBezTo>
                <a:cubicBezTo>
                  <a:pt x="4390867" y="2622906"/>
                  <a:pt x="4389245" y="4513715"/>
                  <a:pt x="4387624" y="6404525"/>
                </a:cubicBezTo>
                <a:cubicBezTo>
                  <a:pt x="4389981" y="6404726"/>
                  <a:pt x="17098" y="6404726"/>
                  <a:pt x="0" y="6399661"/>
                </a:cubicBezTo>
                <a:lnTo>
                  <a:pt x="0" y="732096"/>
                </a:lnTo>
                <a:close/>
              </a:path>
            </a:pathLst>
          </a:custGeom>
          <a:solidFill>
            <a:srgbClr val="B2BE2C">
              <a:alpha val="8000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6" name="Päivämäärän paikkamerkki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E57B9-F450-47AF-97CD-6B80895DFFA3}" type="datetime1">
              <a:rPr lang="fi-FI" smtClean="0"/>
              <a:pPr/>
              <a:t>27.10.2015</a:t>
            </a:fld>
            <a:endParaRPr lang="fi-FI" dirty="0" smtClean="0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err="1" smtClean="0"/>
              <a:t>Firstname</a:t>
            </a:r>
            <a:r>
              <a:rPr lang="fi-FI" dirty="0" smtClean="0"/>
              <a:t> </a:t>
            </a:r>
            <a:r>
              <a:rPr lang="fi-FI" dirty="0" err="1" smtClean="0"/>
              <a:t>Surname</a:t>
            </a:r>
            <a:r>
              <a:rPr lang="fi-FI" dirty="0" smtClean="0"/>
              <a:t>, Organization </a:t>
            </a:r>
            <a:endParaRPr lang="fi-FI" dirty="0"/>
          </a:p>
        </p:txBody>
      </p:sp>
      <p:sp>
        <p:nvSpPr>
          <p:cNvPr id="18" name="Dian numeron paikkamerkki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15" name="Otsikon paikkamerkki 1"/>
          <p:cNvSpPr>
            <a:spLocks noGrp="1"/>
          </p:cNvSpPr>
          <p:nvPr>
            <p:ph type="title"/>
          </p:nvPr>
        </p:nvSpPr>
        <p:spPr>
          <a:xfrm>
            <a:off x="662880" y="1003004"/>
            <a:ext cx="4557192" cy="1633908"/>
          </a:xfrm>
          <a:prstGeom prst="rect">
            <a:avLst/>
          </a:prstGeom>
          <a:effectLst>
            <a:outerShdw blurRad="38100" dist="25400" dir="8100000" algn="tr" rotWithShape="0">
              <a:prstClr val="black">
                <a:alpha val="40000"/>
              </a:prstClr>
            </a:outerShdw>
          </a:effectLst>
        </p:spPr>
        <p:txBody>
          <a:bodyPr vert="horz" lIns="10800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22" name="Tekstin paikkamerkki 54"/>
          <p:cNvSpPr>
            <a:spLocks noGrp="1"/>
          </p:cNvSpPr>
          <p:nvPr>
            <p:ph type="body" sz="quarter" idx="13"/>
          </p:nvPr>
        </p:nvSpPr>
        <p:spPr>
          <a:xfrm>
            <a:off x="684213" y="2781300"/>
            <a:ext cx="4535487" cy="3527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pic>
        <p:nvPicPr>
          <p:cNvPr id="31" name="Kuva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6265887"/>
            <a:ext cx="589788" cy="210312"/>
          </a:xfrm>
          <a:prstGeom prst="rect">
            <a:avLst/>
          </a:prstGeom>
        </p:spPr>
      </p:pic>
      <p:pic>
        <p:nvPicPr>
          <p:cNvPr id="12" name="Kuva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6059171"/>
            <a:ext cx="3857876" cy="64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054012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NESS_ol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uorakulmio 29"/>
          <p:cNvSpPr/>
          <p:nvPr userDrawn="1"/>
        </p:nvSpPr>
        <p:spPr>
          <a:xfrm>
            <a:off x="0" y="0"/>
            <a:ext cx="9144000" cy="6885577"/>
          </a:xfrm>
          <a:prstGeom prst="rect">
            <a:avLst/>
          </a:prstGeom>
          <a:solidFill>
            <a:srgbClr val="B2BE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8" name="Kuva 1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428" b="50259"/>
          <a:stretch/>
        </p:blipFill>
        <p:spPr>
          <a:xfrm>
            <a:off x="5295" y="2921488"/>
            <a:ext cx="5142769" cy="3936512"/>
          </a:xfrm>
          <a:prstGeom prst="rect">
            <a:avLst/>
          </a:prstGeom>
        </p:spPr>
      </p:pic>
      <p:pic>
        <p:nvPicPr>
          <p:cNvPr id="36" name="Kuva 3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16416" y="6265887"/>
            <a:ext cx="589788" cy="210312"/>
          </a:xfrm>
          <a:prstGeom prst="rect">
            <a:avLst/>
          </a:prstGeom>
        </p:spPr>
      </p:pic>
      <p:sp>
        <p:nvSpPr>
          <p:cNvPr id="23" name="Päivämäärän paikkamerkki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171B-A1BD-4ADE-9AA9-5F1D6F708F07}" type="datetime1">
              <a:rPr lang="fi-FI" smtClean="0"/>
              <a:pPr/>
              <a:t>27.10.2015</a:t>
            </a:fld>
            <a:endParaRPr lang="fi-FI" dirty="0" smtClean="0"/>
          </a:p>
        </p:txBody>
      </p:sp>
      <p:sp>
        <p:nvSpPr>
          <p:cNvPr id="24" name="Alatunnisteen paikkamerkki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err="1" smtClean="0"/>
              <a:t>Firstname</a:t>
            </a:r>
            <a:r>
              <a:rPr lang="fi-FI" dirty="0" smtClean="0"/>
              <a:t> </a:t>
            </a:r>
            <a:r>
              <a:rPr lang="fi-FI" dirty="0" err="1" smtClean="0"/>
              <a:t>Surname</a:t>
            </a:r>
            <a:r>
              <a:rPr lang="fi-FI" dirty="0" smtClean="0"/>
              <a:t>, Organization </a:t>
            </a:r>
            <a:endParaRPr lang="fi-FI" dirty="0"/>
          </a:p>
        </p:txBody>
      </p:sp>
      <p:sp>
        <p:nvSpPr>
          <p:cNvPr id="25" name="Dian numeron paikkamerkki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16" name="Otsikon paikkamerkki 1"/>
          <p:cNvSpPr>
            <a:spLocks noGrp="1"/>
          </p:cNvSpPr>
          <p:nvPr>
            <p:ph type="title" hasCustomPrompt="1"/>
          </p:nvPr>
        </p:nvSpPr>
        <p:spPr>
          <a:xfrm>
            <a:off x="662880" y="620688"/>
            <a:ext cx="7797552" cy="1633908"/>
          </a:xfrm>
          <a:prstGeom prst="rect">
            <a:avLst/>
          </a:prstGeom>
          <a:effectLst>
            <a:outerShdw blurRad="38100" dist="25400" dir="8100000" algn="tr" rotWithShape="0">
              <a:prstClr val="black">
                <a:alpha val="40000"/>
              </a:prstClr>
            </a:outerShdw>
          </a:effectLst>
        </p:spPr>
        <p:txBody>
          <a:bodyPr vert="horz" lIns="108000" tIns="0" rIns="0" bIns="0" rtlCol="0" anchor="t" anchorCtr="0">
            <a:noAutofit/>
          </a:bodyPr>
          <a:lstStyle/>
          <a:p>
            <a:r>
              <a:rPr lang="fi-FI" dirty="0" smtClean="0"/>
              <a:t>Compact and </a:t>
            </a:r>
            <a:r>
              <a:rPr lang="fi-FI" dirty="0" err="1" smtClean="0"/>
              <a:t>effective</a:t>
            </a:r>
            <a:r>
              <a:rPr lang="fi-FI" dirty="0" smtClean="0"/>
              <a:t> </a:t>
            </a:r>
            <a:r>
              <a:rPr lang="fi-FI" dirty="0" err="1" smtClean="0"/>
              <a:t>headline</a:t>
            </a:r>
            <a:r>
              <a:rPr lang="fi-FI" dirty="0" smtClean="0"/>
              <a:t/>
            </a:r>
            <a:br>
              <a:rPr lang="fi-FI" dirty="0" smtClean="0"/>
            </a:br>
            <a:endParaRPr lang="fi-FI" dirty="0"/>
          </a:p>
        </p:txBody>
      </p:sp>
      <p:sp>
        <p:nvSpPr>
          <p:cNvPr id="19" name="Tekstin paikkamerkki 54"/>
          <p:cNvSpPr>
            <a:spLocks noGrp="1"/>
          </p:cNvSpPr>
          <p:nvPr>
            <p:ph type="body" sz="quarter" idx="13"/>
          </p:nvPr>
        </p:nvSpPr>
        <p:spPr>
          <a:xfrm>
            <a:off x="684213" y="2398984"/>
            <a:ext cx="7704211" cy="3527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pic>
        <p:nvPicPr>
          <p:cNvPr id="20" name="Kuva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6059171"/>
            <a:ext cx="3857876" cy="64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53890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NESS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833" b="49907"/>
          <a:stretch/>
        </p:blipFill>
        <p:spPr>
          <a:xfrm>
            <a:off x="0" y="2927626"/>
            <a:ext cx="5148064" cy="3930374"/>
          </a:xfrm>
          <a:prstGeom prst="rect">
            <a:avLst/>
          </a:prstGeom>
        </p:spPr>
      </p:pic>
      <p:sp>
        <p:nvSpPr>
          <p:cNvPr id="23" name="Päivämäärän paikkamerkki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AF9F-9C86-4B71-A452-A926DFF55F0E}" type="datetime1">
              <a:rPr lang="fi-FI" smtClean="0"/>
              <a:pPr/>
              <a:t>27.10.2015</a:t>
            </a:fld>
            <a:endParaRPr lang="fi-FI" dirty="0" smtClean="0"/>
          </a:p>
        </p:txBody>
      </p:sp>
      <p:sp>
        <p:nvSpPr>
          <p:cNvPr id="24" name="Alatunnisteen paikkamerkki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err="1" smtClean="0"/>
              <a:t>Firstname</a:t>
            </a:r>
            <a:r>
              <a:rPr lang="fi-FI" dirty="0" smtClean="0"/>
              <a:t> </a:t>
            </a:r>
            <a:r>
              <a:rPr lang="fi-FI" dirty="0" err="1" smtClean="0"/>
              <a:t>Surname</a:t>
            </a:r>
            <a:r>
              <a:rPr lang="fi-FI" dirty="0" smtClean="0"/>
              <a:t>, Organization </a:t>
            </a:r>
            <a:endParaRPr lang="fi-FI" dirty="0"/>
          </a:p>
        </p:txBody>
      </p:sp>
      <p:sp>
        <p:nvSpPr>
          <p:cNvPr id="25" name="Dian numeron paikkamerkki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40" name="Otsikon paikkamerkki 1"/>
          <p:cNvSpPr>
            <a:spLocks noGrp="1"/>
          </p:cNvSpPr>
          <p:nvPr>
            <p:ph type="title" hasCustomPrompt="1"/>
          </p:nvPr>
        </p:nvSpPr>
        <p:spPr>
          <a:xfrm>
            <a:off x="662880" y="620688"/>
            <a:ext cx="7725544" cy="1633908"/>
          </a:xfrm>
          <a:prstGeom prst="rect">
            <a:avLst/>
          </a:prstGeom>
          <a:effectLst>
            <a:outerShdw blurRad="38100" dist="25400" dir="8100000" algn="tr" rotWithShape="0">
              <a:prstClr val="black">
                <a:alpha val="40000"/>
              </a:prstClr>
            </a:outerShdw>
          </a:effectLst>
        </p:spPr>
        <p:txBody>
          <a:bodyPr vert="horz" lIns="108000" tIns="0" rIns="0" bIns="0" rtlCol="0" anchor="t" anchorCtr="0">
            <a:noAutofit/>
          </a:bodyPr>
          <a:lstStyle/>
          <a:p>
            <a:r>
              <a:rPr lang="fi-FI" dirty="0" smtClean="0"/>
              <a:t>Compact and </a:t>
            </a:r>
            <a:r>
              <a:rPr lang="fi-FI" dirty="0" err="1" smtClean="0"/>
              <a:t>effective</a:t>
            </a:r>
            <a:r>
              <a:rPr lang="fi-FI" dirty="0" smtClean="0"/>
              <a:t> </a:t>
            </a:r>
            <a:r>
              <a:rPr lang="fi-FI" dirty="0" err="1" smtClean="0"/>
              <a:t>headline</a:t>
            </a:r>
            <a:r>
              <a:rPr lang="fi-FI" dirty="0" smtClean="0"/>
              <a:t/>
            </a:r>
            <a:br>
              <a:rPr lang="fi-FI" dirty="0" smtClean="0"/>
            </a:br>
            <a:endParaRPr lang="fi-FI" dirty="0"/>
          </a:p>
        </p:txBody>
      </p:sp>
      <p:sp>
        <p:nvSpPr>
          <p:cNvPr id="42" name="Tekstin paikkamerkki 54"/>
          <p:cNvSpPr>
            <a:spLocks noGrp="1"/>
          </p:cNvSpPr>
          <p:nvPr>
            <p:ph type="body" sz="quarter" idx="13"/>
          </p:nvPr>
        </p:nvSpPr>
        <p:spPr>
          <a:xfrm>
            <a:off x="684213" y="2398984"/>
            <a:ext cx="7704211" cy="3527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pic>
        <p:nvPicPr>
          <p:cNvPr id="45" name="Kuva 4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12360" y="6309320"/>
            <a:ext cx="589788" cy="210312"/>
          </a:xfrm>
          <a:prstGeom prst="rect">
            <a:avLst/>
          </a:prstGeom>
        </p:spPr>
      </p:pic>
      <p:pic>
        <p:nvPicPr>
          <p:cNvPr id="18" name="Kuva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1" y="6059171"/>
            <a:ext cx="3857876" cy="64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81723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NESS_olive+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orakulmio 3"/>
          <p:cNvSpPr/>
          <p:nvPr userDrawn="1"/>
        </p:nvSpPr>
        <p:spPr>
          <a:xfrm>
            <a:off x="0" y="0"/>
            <a:ext cx="9144000" cy="6885577"/>
          </a:xfrm>
          <a:prstGeom prst="rect">
            <a:avLst/>
          </a:prstGeom>
          <a:solidFill>
            <a:srgbClr val="B2BE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5" name="Kuva 1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428" b="50259"/>
          <a:stretch/>
        </p:blipFill>
        <p:spPr>
          <a:xfrm>
            <a:off x="5295" y="2921488"/>
            <a:ext cx="5142769" cy="3936512"/>
          </a:xfrm>
          <a:prstGeom prst="rect">
            <a:avLst/>
          </a:prstGeom>
        </p:spPr>
      </p:pic>
      <p:pic>
        <p:nvPicPr>
          <p:cNvPr id="17" name="Kuva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6059171"/>
            <a:ext cx="3857876" cy="641101"/>
          </a:xfrm>
          <a:prstGeom prst="rect">
            <a:avLst/>
          </a:prstGeom>
        </p:spPr>
      </p:pic>
      <p:sp>
        <p:nvSpPr>
          <p:cNvPr id="23" name="Päivämäärän paikkamerkki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37D3A-8B21-4BB6-AFEB-AE69D84E3315}" type="datetime1">
              <a:rPr lang="fi-FI" smtClean="0"/>
              <a:pPr/>
              <a:t>27.10.2015</a:t>
            </a:fld>
            <a:endParaRPr lang="fi-FI" dirty="0" smtClean="0"/>
          </a:p>
        </p:txBody>
      </p:sp>
      <p:sp>
        <p:nvSpPr>
          <p:cNvPr id="24" name="Alatunnisteen paikkamerkki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err="1" smtClean="0"/>
              <a:t>Firstname</a:t>
            </a:r>
            <a:r>
              <a:rPr lang="fi-FI" dirty="0" smtClean="0"/>
              <a:t> </a:t>
            </a:r>
            <a:r>
              <a:rPr lang="fi-FI" dirty="0" err="1" smtClean="0"/>
              <a:t>Surname</a:t>
            </a:r>
            <a:r>
              <a:rPr lang="fi-FI" dirty="0" smtClean="0"/>
              <a:t>, Organization </a:t>
            </a:r>
            <a:endParaRPr lang="fi-FI" dirty="0"/>
          </a:p>
        </p:txBody>
      </p:sp>
      <p:sp>
        <p:nvSpPr>
          <p:cNvPr id="25" name="Dian numeron paikkamerkki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6" name="Kuvan paikkamerkki 5"/>
          <p:cNvSpPr>
            <a:spLocks noGrp="1"/>
          </p:cNvSpPr>
          <p:nvPr>
            <p:ph type="pic" sz="quarter" idx="14"/>
          </p:nvPr>
        </p:nvSpPr>
        <p:spPr>
          <a:xfrm>
            <a:off x="5724128" y="-315416"/>
            <a:ext cx="3023939" cy="2459213"/>
          </a:xfrm>
          <a:prstGeom prst="round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FF000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fi-FI" dirty="0"/>
          </a:p>
        </p:txBody>
      </p:sp>
      <p:sp>
        <p:nvSpPr>
          <p:cNvPr id="21" name="Kuvan paikkamerkki 5"/>
          <p:cNvSpPr>
            <a:spLocks noGrp="1"/>
          </p:cNvSpPr>
          <p:nvPr>
            <p:ph type="pic" sz="quarter" idx="15"/>
          </p:nvPr>
        </p:nvSpPr>
        <p:spPr>
          <a:xfrm>
            <a:off x="5724128" y="4797152"/>
            <a:ext cx="3023939" cy="2459213"/>
          </a:xfrm>
          <a:prstGeom prst="round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FF000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fi-FI"/>
          </a:p>
        </p:txBody>
      </p:sp>
      <p:sp>
        <p:nvSpPr>
          <p:cNvPr id="22" name="Kuvan paikkamerkki 5"/>
          <p:cNvSpPr>
            <a:spLocks noGrp="1"/>
          </p:cNvSpPr>
          <p:nvPr>
            <p:ph type="pic" sz="quarter" idx="16"/>
          </p:nvPr>
        </p:nvSpPr>
        <p:spPr>
          <a:xfrm>
            <a:off x="5724128" y="2250029"/>
            <a:ext cx="3023939" cy="2459213"/>
          </a:xfrm>
          <a:prstGeom prst="round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FF000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fi-FI"/>
          </a:p>
        </p:txBody>
      </p:sp>
      <p:sp>
        <p:nvSpPr>
          <p:cNvPr id="28" name="Otsikon paikkamerkki 1"/>
          <p:cNvSpPr>
            <a:spLocks noGrp="1"/>
          </p:cNvSpPr>
          <p:nvPr>
            <p:ph type="title"/>
          </p:nvPr>
        </p:nvSpPr>
        <p:spPr>
          <a:xfrm>
            <a:off x="662880" y="620688"/>
            <a:ext cx="4557192" cy="1633908"/>
          </a:xfrm>
          <a:prstGeom prst="rect">
            <a:avLst/>
          </a:prstGeom>
          <a:effectLst>
            <a:outerShdw blurRad="38100" dist="25400" dir="8100000" algn="tr" rotWithShape="0">
              <a:prstClr val="black">
                <a:alpha val="40000"/>
              </a:prstClr>
            </a:outerShdw>
          </a:effectLst>
        </p:spPr>
        <p:txBody>
          <a:bodyPr vert="horz" lIns="10800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29" name="Tekstin paikkamerkki 54"/>
          <p:cNvSpPr>
            <a:spLocks noGrp="1"/>
          </p:cNvSpPr>
          <p:nvPr>
            <p:ph type="body" sz="quarter" idx="13"/>
          </p:nvPr>
        </p:nvSpPr>
        <p:spPr>
          <a:xfrm>
            <a:off x="684213" y="2398984"/>
            <a:ext cx="4535487" cy="3527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pic>
        <p:nvPicPr>
          <p:cNvPr id="31" name="Kuva 3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6265887"/>
            <a:ext cx="589788" cy="21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52523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662880" y="1003004"/>
            <a:ext cx="4557192" cy="1633908"/>
          </a:xfrm>
          <a:prstGeom prst="rect">
            <a:avLst/>
          </a:prstGeom>
          <a:effectLst>
            <a:outerShdw blurRad="38100" dist="25400" dir="8100000" algn="tr" rotWithShape="0">
              <a:prstClr val="black">
                <a:alpha val="40000"/>
              </a:prstClr>
            </a:outerShdw>
          </a:effectLst>
        </p:spPr>
        <p:txBody>
          <a:bodyPr vert="horz" lIns="108000" tIns="0" rIns="0" bIns="0" rtlCol="0" anchor="t" anchorCtr="0">
            <a:noAutofit/>
          </a:bodyPr>
          <a:lstStyle/>
          <a:p>
            <a:r>
              <a:rPr lang="fi-FI" dirty="0" smtClean="0"/>
              <a:t>Compact and </a:t>
            </a:r>
            <a:br>
              <a:rPr lang="fi-FI" dirty="0" smtClean="0"/>
            </a:br>
            <a:r>
              <a:rPr lang="fi-FI" dirty="0" err="1" smtClean="0"/>
              <a:t>effective</a:t>
            </a:r>
            <a:r>
              <a:rPr lang="fi-FI" dirty="0" smtClean="0"/>
              <a:t> </a:t>
            </a:r>
            <a:r>
              <a:rPr lang="fi-FI" dirty="0" err="1" smtClean="0"/>
              <a:t>headline</a:t>
            </a:r>
            <a:r>
              <a:rPr lang="fi-FI" dirty="0" smtClean="0"/>
              <a:t/>
            </a:r>
            <a:br>
              <a:rPr lang="fi-FI" dirty="0" smtClean="0"/>
            </a:b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 rot="16200000">
            <a:off x="-190872" y="6478691"/>
            <a:ext cx="596752" cy="144015"/>
          </a:xfrm>
          <a:prstGeom prst="rect">
            <a:avLst/>
          </a:prstGeom>
        </p:spPr>
        <p:txBody>
          <a:bodyPr vert="horz" lIns="108000" tIns="0" rIns="0" bIns="0" rtlCol="0" anchor="t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0E4E6B26-9BDE-4C66-8C75-58DFDF23357A}" type="datetime1">
              <a:rPr lang="fi-FI" smtClean="0"/>
              <a:pPr/>
              <a:t>27.10.2015</a:t>
            </a:fld>
            <a:endParaRPr lang="fi-FI" dirty="0" smtClean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 rot="16200000">
            <a:off x="-1340296" y="4696475"/>
            <a:ext cx="2895600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i-FI" dirty="0" err="1" smtClean="0"/>
              <a:t>Firstname</a:t>
            </a:r>
            <a:r>
              <a:rPr lang="fi-FI" dirty="0" smtClean="0"/>
              <a:t> </a:t>
            </a:r>
            <a:r>
              <a:rPr lang="fi-FI" dirty="0" err="1" smtClean="0"/>
              <a:t>Surname</a:t>
            </a:r>
            <a:r>
              <a:rPr lang="fi-FI" dirty="0" smtClean="0"/>
              <a:t>, Organization 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179511" y="6376243"/>
            <a:ext cx="255265" cy="481757"/>
          </a:xfrm>
          <a:prstGeom prst="rect">
            <a:avLst/>
          </a:prstGeom>
        </p:spPr>
        <p:txBody>
          <a:bodyPr vert="horz" lIns="0" tIns="0" rIns="0" bIns="72000" rtlCol="0" anchor="b" anchorCtr="0"/>
          <a:lstStyle>
            <a:lvl1pPr algn="l">
              <a:defRPr sz="1600">
                <a:solidFill>
                  <a:srgbClr val="8D9523"/>
                </a:solidFill>
                <a:latin typeface="Arial Narrow" pitchFamily="34" charset="0"/>
              </a:defRPr>
            </a:lvl1pPr>
          </a:lstStyle>
          <a:p>
            <a:fld id="{11012695-5E05-4A6F-8CD6-F940F488BF84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23" name="Tekstin paikkamerkki 2"/>
          <p:cNvSpPr>
            <a:spLocks noGrp="1"/>
          </p:cNvSpPr>
          <p:nvPr>
            <p:ph type="body" idx="1"/>
          </p:nvPr>
        </p:nvSpPr>
        <p:spPr>
          <a:xfrm>
            <a:off x="683568" y="2924945"/>
            <a:ext cx="4536504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xmlns="" val="2165661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76" r:id="rId2"/>
    <p:sldLayoutId id="2147483694" r:id="rId3"/>
    <p:sldLayoutId id="2147483679" r:id="rId4"/>
    <p:sldLayoutId id="2147483674" r:id="rId5"/>
    <p:sldLayoutId id="2147483677" r:id="rId6"/>
    <p:sldLayoutId id="2147483678" r:id="rId7"/>
    <p:sldLayoutId id="2147483665" r:id="rId8"/>
    <p:sldLayoutId id="2147483699" r:id="rId9"/>
    <p:sldLayoutId id="2147483700" r:id="rId10"/>
    <p:sldLayoutId id="2147483696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ts val="3800"/>
        </a:lnSpc>
        <a:spcBef>
          <a:spcPct val="0"/>
        </a:spcBef>
        <a:buNone/>
        <a:defRPr sz="3600" b="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3000"/>
        </a:lnSpc>
        <a:spcBef>
          <a:spcPts val="1200"/>
        </a:spcBef>
        <a:spcAft>
          <a:spcPts val="0"/>
        </a:spcAft>
        <a:buFontTx/>
        <a:buNone/>
        <a:defRPr lang="fi-FI" sz="2800" b="0" kern="1200" baseline="0" dirty="0" smtClean="0">
          <a:solidFill>
            <a:schemeClr val="tx1"/>
          </a:solidFill>
          <a:latin typeface="+mj-lt"/>
          <a:ea typeface="+mn-ea"/>
          <a:cs typeface="+mn-cs"/>
        </a:defRPr>
      </a:lvl1pPr>
      <a:lvl2pPr marL="216000" marR="0" indent="-216000" algn="l" defTabSz="914400" rtl="0" eaLnBrk="1" fontAlgn="auto" latinLnBrk="0" hangingPunct="1">
        <a:lnSpc>
          <a:spcPts val="3000"/>
        </a:lnSpc>
        <a:spcBef>
          <a:spcPts val="1200"/>
        </a:spcBef>
        <a:spcAft>
          <a:spcPts val="0"/>
        </a:spcAft>
        <a:buClrTx/>
        <a:buSzTx/>
        <a:buFont typeface="Arial" pitchFamily="34" charset="0"/>
        <a:buChar char="•"/>
        <a:tabLst/>
        <a:defRPr lang="fi-FI" sz="28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432000" marR="0" indent="-216000" algn="l" defTabSz="914400" rtl="0" eaLnBrk="1" fontAlgn="auto" latinLnBrk="0" hangingPunct="1">
        <a:lnSpc>
          <a:spcPts val="2000"/>
        </a:lnSpc>
        <a:spcBef>
          <a:spcPts val="0"/>
        </a:spcBef>
        <a:spcAft>
          <a:spcPts val="0"/>
        </a:spcAft>
        <a:buClrTx/>
        <a:buSzTx/>
        <a:buFont typeface="Arial" pitchFamily="34" charset="0"/>
        <a:buChar char="•"/>
        <a:tabLst/>
        <a:defRPr lang="fi-FI"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432000" indent="-216000" algn="l" defTabSz="914400" rtl="0" eaLnBrk="1" latinLnBrk="0" hangingPunct="1">
        <a:lnSpc>
          <a:spcPts val="2000"/>
        </a:lnSpc>
        <a:spcBef>
          <a:spcPts val="0"/>
        </a:spcBef>
        <a:spcAft>
          <a:spcPts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432000" indent="-216000" algn="l" defTabSz="914400" rtl="0" eaLnBrk="1" latinLnBrk="0" hangingPunct="1">
        <a:lnSpc>
          <a:spcPts val="2000"/>
        </a:lnSpc>
        <a:spcBef>
          <a:spcPts val="0"/>
        </a:spcBef>
        <a:spcAft>
          <a:spcPts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3380"/>
              </a:lnSpc>
            </a:pPr>
            <a:r>
              <a:rPr lang="fi-FI" sz="2400" dirty="0" smtClean="0"/>
              <a:t>Providing assistance in stakeholder management and business development</a:t>
            </a:r>
            <a:endParaRPr lang="fi-FI" sz="2400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ts val="2400"/>
              </a:lnSpc>
              <a:spcBef>
                <a:spcPts val="0"/>
              </a:spcBef>
            </a:pPr>
            <a:r>
              <a:rPr lang="fi-FI" dirty="0" smtClean="0"/>
              <a:t>Joost Tersteeg</a:t>
            </a:r>
            <a:endParaRPr lang="fi-FI" dirty="0" smtClean="0"/>
          </a:p>
          <a:p>
            <a:pPr>
              <a:lnSpc>
                <a:spcPts val="2400"/>
              </a:lnSpc>
              <a:spcBef>
                <a:spcPts val="0"/>
              </a:spcBef>
            </a:pPr>
            <a:r>
              <a:rPr lang="fi-FI" dirty="0" smtClean="0"/>
              <a:t>Wing, participatory policy development </a:t>
            </a:r>
            <a:endParaRPr lang="fi-FI" dirty="0" smtClean="0"/>
          </a:p>
          <a:p>
            <a:pPr>
              <a:lnSpc>
                <a:spcPts val="2400"/>
              </a:lnSpc>
              <a:spcBef>
                <a:spcPts val="0"/>
              </a:spcBef>
            </a:pPr>
            <a:r>
              <a:rPr lang="fi-FI" dirty="0" err="1" smtClean="0"/>
              <a:t>Brussels</a:t>
            </a:r>
            <a:r>
              <a:rPr lang="fi-FI" dirty="0" smtClean="0"/>
              <a:t>, 28 </a:t>
            </a:r>
            <a:r>
              <a:rPr lang="fi-FI" dirty="0" err="1" smtClean="0"/>
              <a:t>October</a:t>
            </a:r>
            <a:r>
              <a:rPr lang="fi-FI" dirty="0" smtClean="0"/>
              <a:t> 2015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xmlns="" val="360534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FDDF-43C9-4084-AEB7-58B6EB903DFD}" type="datetime1">
              <a:rPr lang="fi-FI" smtClean="0"/>
              <a:pPr/>
              <a:t>27.10.2015</a:t>
            </a:fld>
            <a:endParaRPr lang="fi-FI" dirty="0" smtClean="0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Firstname Surname, Organization </a:t>
            </a:r>
            <a:endParaRPr lang="fi-FI" dirty="0"/>
          </a:p>
        </p:txBody>
      </p:sp>
      <p:sp>
        <p:nvSpPr>
          <p:cNvPr id="5" name="Otsikk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Role</a:t>
            </a:r>
            <a:r>
              <a:rPr lang="fi-FI" dirty="0" smtClean="0"/>
              <a:t> in </a:t>
            </a:r>
            <a:r>
              <a:rPr lang="fi-FI" dirty="0" err="1" smtClean="0"/>
              <a:t>OpenNESS</a:t>
            </a:r>
            <a:endParaRPr lang="fi-FI" dirty="0"/>
          </a:p>
        </p:txBody>
      </p:sp>
      <p:sp>
        <p:nvSpPr>
          <p:cNvPr id="6" name="Tekstin paikkamerkki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fi-FI" dirty="0" smtClean="0"/>
              <a:t>Training and advisory in:</a:t>
            </a:r>
            <a:endParaRPr lang="fi-FI" dirty="0" smtClean="0"/>
          </a:p>
          <a:p>
            <a:pPr lvl="2"/>
            <a:r>
              <a:rPr lang="fi-FI" dirty="0" smtClean="0"/>
              <a:t>Stakeholder analysis</a:t>
            </a:r>
          </a:p>
          <a:p>
            <a:pPr lvl="2"/>
            <a:r>
              <a:rPr lang="fi-FI" dirty="0" smtClean="0"/>
              <a:t>Participatory policy development</a:t>
            </a:r>
            <a:endParaRPr lang="fi-FI" dirty="0" smtClean="0"/>
          </a:p>
          <a:p>
            <a:pPr lvl="3"/>
            <a:r>
              <a:rPr lang="fi-FI" dirty="0" smtClean="0"/>
              <a:t>Conflict management </a:t>
            </a:r>
          </a:p>
          <a:p>
            <a:pPr lvl="1"/>
            <a:r>
              <a:rPr lang="fi-FI" dirty="0" smtClean="0"/>
              <a:t>Assisting in developing the Oppla business case</a:t>
            </a:r>
            <a:endParaRPr lang="fi-FI" dirty="0"/>
          </a:p>
          <a:p>
            <a:pPr lvl="3"/>
            <a:r>
              <a:rPr lang="fi-FI" dirty="0" smtClean="0"/>
              <a:t>With focus on targetting end-user needs</a:t>
            </a:r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2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xmlns="" val="256941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87BF4-413F-4084-B55F-F4047C2CAB73}" type="datetime1">
              <a:rPr lang="fi-FI" smtClean="0"/>
              <a:pPr/>
              <a:t>27.10.2015</a:t>
            </a:fld>
            <a:endParaRPr lang="fi-FI" dirty="0" smtClean="0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Firstname Surname, Organization </a:t>
            </a:r>
            <a:endParaRPr lang="fi-FI" dirty="0"/>
          </a:p>
        </p:txBody>
      </p:sp>
      <p:sp>
        <p:nvSpPr>
          <p:cNvPr id="5" name="Otsikk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Main </a:t>
            </a:r>
            <a:r>
              <a:rPr lang="fi-FI" dirty="0" err="1" smtClean="0"/>
              <a:t>expected</a:t>
            </a:r>
            <a:r>
              <a:rPr lang="fi-FI" dirty="0" smtClean="0"/>
              <a:t> </a:t>
            </a:r>
            <a:r>
              <a:rPr lang="fi-FI" dirty="0" err="1" smtClean="0"/>
              <a:t>outputs</a:t>
            </a:r>
            <a:r>
              <a:rPr lang="fi-FI" dirty="0" smtClean="0"/>
              <a:t> </a:t>
            </a:r>
            <a:endParaRPr lang="fi-FI" dirty="0"/>
          </a:p>
        </p:txBody>
      </p:sp>
      <p:sp>
        <p:nvSpPr>
          <p:cNvPr id="6" name="Tekstin paikkamerkki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pPr lvl="1"/>
            <a:r>
              <a:rPr lang="fi-FI" dirty="0" smtClean="0"/>
              <a:t>Developing competences in the field of stakeholder management at the case study level</a:t>
            </a:r>
          </a:p>
          <a:p>
            <a:pPr lvl="1"/>
            <a:r>
              <a:rPr lang="fi-FI" dirty="0" smtClean="0"/>
              <a:t>Contributing to the general OpenNESS knowledge base</a:t>
            </a:r>
            <a:endParaRPr lang="fi-FI" dirty="0"/>
          </a:p>
          <a:p>
            <a:pPr lvl="2"/>
            <a:r>
              <a:rPr lang="fi-FI" dirty="0" smtClean="0"/>
              <a:t>e.g. publications, Joint Research Activities, etc.</a:t>
            </a:r>
          </a:p>
          <a:p>
            <a:pPr lvl="1"/>
            <a:r>
              <a:rPr lang="fi-FI" dirty="0" smtClean="0"/>
              <a:t>Well-designed Oppla business case with regards to end-user needs</a:t>
            </a:r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3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xmlns="" val="386872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71D07-187E-4E66-9145-F4C124942EEC}" type="datetime1">
              <a:rPr lang="fi-FI" smtClean="0"/>
              <a:pPr/>
              <a:t>27.10.2015</a:t>
            </a:fld>
            <a:endParaRPr lang="fi-FI" dirty="0" smtClean="0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Firstname Surname, Organization </a:t>
            </a:r>
            <a:endParaRPr lang="fi-FI" dirty="0" smtClean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4</a:t>
            </a:fld>
            <a:endParaRPr lang="fi-FI" dirty="0"/>
          </a:p>
        </p:txBody>
      </p:sp>
      <p:sp>
        <p:nvSpPr>
          <p:cNvPr id="5" name="Otsikk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Main </a:t>
            </a:r>
            <a:r>
              <a:rPr lang="fi-FI" dirty="0" err="1" smtClean="0"/>
              <a:t>expected</a:t>
            </a:r>
            <a:r>
              <a:rPr lang="fi-FI" dirty="0" smtClean="0"/>
              <a:t> </a:t>
            </a:r>
            <a:r>
              <a:rPr lang="fi-FI" dirty="0" err="1" smtClean="0"/>
              <a:t>benefits</a:t>
            </a:r>
            <a:r>
              <a:rPr lang="fi-FI" dirty="0" smtClean="0"/>
              <a:t> to the </a:t>
            </a:r>
            <a:r>
              <a:rPr lang="fi-FI" dirty="0" err="1" smtClean="0"/>
              <a:t>company</a:t>
            </a:r>
            <a:endParaRPr lang="fi-FI" sz="1400" dirty="0">
              <a:solidFill>
                <a:srgbClr val="FF0000"/>
              </a:solidFill>
            </a:endParaRPr>
          </a:p>
        </p:txBody>
      </p:sp>
      <p:sp>
        <p:nvSpPr>
          <p:cNvPr id="6" name="Tekstin paikkamerkki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lvl="1"/>
            <a:r>
              <a:rPr lang="fi-FI" dirty="0" smtClean="0"/>
              <a:t>Expanding our international peer network</a:t>
            </a:r>
          </a:p>
          <a:p>
            <a:pPr lvl="1"/>
            <a:r>
              <a:rPr lang="fi-FI" dirty="0" smtClean="0"/>
              <a:t>Expanding our experience and knowledge base</a:t>
            </a:r>
          </a:p>
          <a:p>
            <a:pPr lvl="1"/>
            <a:r>
              <a:rPr lang="fi-FI" dirty="0" smtClean="0"/>
              <a:t>Learning by &amp; from  doing !</a:t>
            </a:r>
          </a:p>
          <a:p>
            <a:endParaRPr lang="fi-FI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0426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71D07-187E-4E66-9145-F4C124942EEC}" type="datetime1">
              <a:rPr lang="fi-FI" smtClean="0"/>
              <a:pPr/>
              <a:t>27.10.2015</a:t>
            </a:fld>
            <a:endParaRPr lang="fi-FI" dirty="0" smtClean="0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Firstname Surname, Organization </a:t>
            </a:r>
            <a:endParaRPr lang="fi-FI" dirty="0" smtClean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5</a:t>
            </a:fld>
            <a:endParaRPr lang="fi-FI" dirty="0"/>
          </a:p>
        </p:txBody>
      </p:sp>
      <p:sp>
        <p:nvSpPr>
          <p:cNvPr id="5" name="Otsikk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Generic</a:t>
            </a:r>
            <a:r>
              <a:rPr lang="fi-FI" dirty="0" smtClean="0"/>
              <a:t> </a:t>
            </a:r>
            <a:r>
              <a:rPr lang="fi-FI" dirty="0" err="1" smtClean="0"/>
              <a:t>lessons</a:t>
            </a:r>
            <a:r>
              <a:rPr lang="fi-FI" dirty="0" smtClean="0"/>
              <a:t> for </a:t>
            </a:r>
            <a:r>
              <a:rPr lang="fi-FI" dirty="0" err="1" smtClean="0"/>
              <a:t>SMEs</a:t>
            </a:r>
            <a:endParaRPr lang="fi-FI" sz="1400" dirty="0">
              <a:solidFill>
                <a:srgbClr val="FF0000"/>
              </a:solidFill>
            </a:endParaRPr>
          </a:p>
        </p:txBody>
      </p:sp>
      <p:sp>
        <p:nvSpPr>
          <p:cNvPr id="6" name="Tekstin paikkamerkki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/>
          </a:bodyPr>
          <a:lstStyle/>
          <a:p>
            <a:pPr lvl="1"/>
            <a:r>
              <a:rPr lang="fi-FI" dirty="0" smtClean="0"/>
              <a:t>Be aware and take advantage of your intermediate position between:</a:t>
            </a:r>
          </a:p>
          <a:p>
            <a:pPr lvl="2"/>
            <a:r>
              <a:rPr lang="fi-FI" dirty="0" smtClean="0"/>
              <a:t>the academic world of concept design, </a:t>
            </a:r>
          </a:p>
          <a:p>
            <a:pPr lvl="2"/>
            <a:r>
              <a:rPr lang="fi-FI" dirty="0" smtClean="0"/>
              <a:t>the practical  world of policy realization,</a:t>
            </a:r>
          </a:p>
          <a:p>
            <a:pPr lvl="2"/>
            <a:r>
              <a:rPr lang="fi-FI" dirty="0" smtClean="0"/>
              <a:t>the administrative realm of policy makers.</a:t>
            </a:r>
          </a:p>
          <a:p>
            <a:pPr lvl="1"/>
            <a:r>
              <a:rPr lang="fi-FI" dirty="0" smtClean="0"/>
              <a:t>See your participation as an investment, not </a:t>
            </a:r>
            <a:r>
              <a:rPr lang="fi-FI" smtClean="0"/>
              <a:t>as a money maker!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xmlns="" val="231863504"/>
      </p:ext>
    </p:extLst>
  </p:cSld>
  <p:clrMapOvr>
    <a:masterClrMapping/>
  </p:clrMapOvr>
</p:sld>
</file>

<file path=ppt/theme/theme1.xml><?xml version="1.0" encoding="utf-8"?>
<a:theme xmlns:a="http://schemas.openxmlformats.org/drawingml/2006/main" name="OpenNESS_template">
  <a:themeElements>
    <a:clrScheme name="OpenNESS">
      <a:dk1>
        <a:sysClr val="windowText" lastClr="000000"/>
      </a:dk1>
      <a:lt1>
        <a:sysClr val="window" lastClr="FFFFFF"/>
      </a:lt1>
      <a:dk2>
        <a:srgbClr val="676D19"/>
      </a:dk2>
      <a:lt2>
        <a:srgbClr val="9F6115"/>
      </a:lt2>
      <a:accent1>
        <a:srgbClr val="BBC122"/>
      </a:accent1>
      <a:accent2>
        <a:srgbClr val="D67C1C"/>
      </a:accent2>
      <a:accent3>
        <a:srgbClr val="75A4A2"/>
      </a:accent3>
      <a:accent4>
        <a:srgbClr val="3A726F"/>
      </a:accent4>
      <a:accent5>
        <a:srgbClr val="9B8563"/>
      </a:accent5>
      <a:accent6>
        <a:srgbClr val="67563D"/>
      </a:accent6>
      <a:hlink>
        <a:srgbClr val="7F7F7F"/>
      </a:hlink>
      <a:folHlink>
        <a:srgbClr val="3F3F3F"/>
      </a:folHlink>
    </a:clrScheme>
    <a:fontScheme name="OpenNESS">
      <a:majorFont>
        <a:latin typeface="Arial Rounded MT Bold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722791C10E094E9D53E40C2A5BB007" ma:contentTypeVersion="0" ma:contentTypeDescription="Create a new document." ma:contentTypeScope="" ma:versionID="14880f3f915ec28c373a9fd441954af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CD6C975-9620-4146-8078-C308DD3A4BE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C707B02-28B8-434A-A0A8-F2B995B087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64D568E-BF13-4635-B498-15D8D8D65EB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OpenNESS_template.potx</Template>
  <TotalTime>1395</TotalTime>
  <Words>191</Words>
  <Application>Microsoft Office PowerPoint</Application>
  <PresentationFormat>On-screen Show (4:3)</PresentationFormat>
  <Paragraphs>43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OpenNESS_template</vt:lpstr>
      <vt:lpstr>Providing assistance in stakeholder management and business development</vt:lpstr>
      <vt:lpstr>Role in OpenNESS</vt:lpstr>
      <vt:lpstr>Main expected outputs </vt:lpstr>
      <vt:lpstr>Main expected benefits to the company</vt:lpstr>
      <vt:lpstr>Generic lessons for SMEs</vt:lpstr>
    </vt:vector>
  </TitlesOfParts>
  <Company>Ympäristöhallinto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Operationalisation of  Natural Capital and Ecosystem Services:  From Concepts to Real-World Applications</dc:title>
  <dc:creator>Turtiainen Satu</dc:creator>
  <cp:lastModifiedBy>joost</cp:lastModifiedBy>
  <cp:revision>160</cp:revision>
  <cp:lastPrinted>2015-10-08T17:11:39Z</cp:lastPrinted>
  <dcterms:created xsi:type="dcterms:W3CDTF">2013-01-17T09:00:45Z</dcterms:created>
  <dcterms:modified xsi:type="dcterms:W3CDTF">2015-10-27T11:33:22Z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0x0101005E722791C10E094E9D53E40C2A5BB007</vt:lpwstr>
  </property>
</Properties>
</file>