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gif" ContentType="image/gif"/>
  <Default Extension="rels" ContentType="application/vnd.openxmlformats-package.relationship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0"/>
  </p:notesMasterIdLst>
  <p:handoutMasterIdLst>
    <p:handoutMasterId r:id="rId11"/>
  </p:handoutMasterIdLst>
  <p:sldIdLst>
    <p:sldId id="275" r:id="rId5"/>
    <p:sldId id="259" r:id="rId6"/>
    <p:sldId id="264" r:id="rId7"/>
    <p:sldId id="284" r:id="rId8"/>
    <p:sldId id="285" r:id="rId9"/>
  </p:sldIdLst>
  <p:sldSz cx="9144000" cy="6858000" type="screen4x3"/>
  <p:notesSz cx="9144000" cy="6858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frameSlides="1"/>
  <p:clrMru>
    <a:srgbClr val="A66816"/>
    <a:srgbClr val="FAFFC7"/>
    <a:srgbClr val="B2BE2C"/>
    <a:srgbClr val="8D9523"/>
    <a:srgbClr val="CF821B"/>
    <a:srgbClr val="D67C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307" autoAdjust="0"/>
    <p:restoredTop sz="94660"/>
  </p:normalViewPr>
  <p:slideViewPr>
    <p:cSldViewPr>
      <p:cViewPr varScale="1">
        <p:scale>
          <a:sx n="77" d="100"/>
          <a:sy n="77" d="100"/>
        </p:scale>
        <p:origin x="-162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handoutMaster" Target="handoutMasters/handoutMaster1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92D34-9380-8148-8270-A80D2E47E353}" type="datetimeFigureOut">
              <a:rPr lang="en-US" smtClean="0"/>
              <a:pPr/>
              <a:t>21/10/15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3C31FB-214E-184B-B24E-1A4FFD5360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1924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5755B0-FB78-4D19-96F8-296B3DDC706B}" type="datetimeFigureOut">
              <a:rPr lang="fi-FI" smtClean="0"/>
              <a:pPr/>
              <a:t>21/10/15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84FDEB-C047-412E-AF08-20F0096B56B9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1002017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NESS_Title_f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uva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76" r="1053"/>
          <a:stretch/>
        </p:blipFill>
        <p:spPr>
          <a:xfrm flipH="1"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Pyöristetty suorakulmio 6"/>
          <p:cNvSpPr/>
          <p:nvPr userDrawn="1"/>
        </p:nvSpPr>
        <p:spPr>
          <a:xfrm>
            <a:off x="467544" y="456207"/>
            <a:ext cx="4896544" cy="6404586"/>
          </a:xfrm>
          <a:custGeom>
            <a:avLst/>
            <a:gdLst>
              <a:gd name="connsiteX0" fmla="*/ 0 w 4392488"/>
              <a:gd name="connsiteY0" fmla="*/ 732096 h 7272808"/>
              <a:gd name="connsiteX1" fmla="*/ 732096 w 4392488"/>
              <a:gd name="connsiteY1" fmla="*/ 0 h 7272808"/>
              <a:gd name="connsiteX2" fmla="*/ 3660392 w 4392488"/>
              <a:gd name="connsiteY2" fmla="*/ 0 h 7272808"/>
              <a:gd name="connsiteX3" fmla="*/ 4392488 w 4392488"/>
              <a:gd name="connsiteY3" fmla="*/ 732096 h 7272808"/>
              <a:gd name="connsiteX4" fmla="*/ 4392488 w 4392488"/>
              <a:gd name="connsiteY4" fmla="*/ 6540712 h 7272808"/>
              <a:gd name="connsiteX5" fmla="*/ 3660392 w 4392488"/>
              <a:gd name="connsiteY5" fmla="*/ 7272808 h 7272808"/>
              <a:gd name="connsiteX6" fmla="*/ 732096 w 4392488"/>
              <a:gd name="connsiteY6" fmla="*/ 7272808 h 7272808"/>
              <a:gd name="connsiteX7" fmla="*/ 0 w 4392488"/>
              <a:gd name="connsiteY7" fmla="*/ 6540712 h 7272808"/>
              <a:gd name="connsiteX8" fmla="*/ 0 w 4392488"/>
              <a:gd name="connsiteY8" fmla="*/ 732096 h 7272808"/>
              <a:gd name="connsiteX0" fmla="*/ 0 w 4392488"/>
              <a:gd name="connsiteY0" fmla="*/ 732096 h 7272808"/>
              <a:gd name="connsiteX1" fmla="*/ 732096 w 4392488"/>
              <a:gd name="connsiteY1" fmla="*/ 0 h 7272808"/>
              <a:gd name="connsiteX2" fmla="*/ 3660392 w 4392488"/>
              <a:gd name="connsiteY2" fmla="*/ 0 h 7272808"/>
              <a:gd name="connsiteX3" fmla="*/ 4392488 w 4392488"/>
              <a:gd name="connsiteY3" fmla="*/ 732096 h 7272808"/>
              <a:gd name="connsiteX4" fmla="*/ 4392488 w 4392488"/>
              <a:gd name="connsiteY4" fmla="*/ 6540712 h 7272808"/>
              <a:gd name="connsiteX5" fmla="*/ 3660392 w 4392488"/>
              <a:gd name="connsiteY5" fmla="*/ 7272808 h 7272808"/>
              <a:gd name="connsiteX6" fmla="*/ 0 w 4392488"/>
              <a:gd name="connsiteY6" fmla="*/ 6540712 h 7272808"/>
              <a:gd name="connsiteX7" fmla="*/ 0 w 4392488"/>
              <a:gd name="connsiteY7" fmla="*/ 732096 h 7272808"/>
              <a:gd name="connsiteX0" fmla="*/ 0 w 4392488"/>
              <a:gd name="connsiteY0" fmla="*/ 732096 h 6540712"/>
              <a:gd name="connsiteX1" fmla="*/ 732096 w 4392488"/>
              <a:gd name="connsiteY1" fmla="*/ 0 h 6540712"/>
              <a:gd name="connsiteX2" fmla="*/ 3660392 w 4392488"/>
              <a:gd name="connsiteY2" fmla="*/ 0 h 6540712"/>
              <a:gd name="connsiteX3" fmla="*/ 4392488 w 4392488"/>
              <a:gd name="connsiteY3" fmla="*/ 732096 h 6540712"/>
              <a:gd name="connsiteX4" fmla="*/ 4392488 w 4392488"/>
              <a:gd name="connsiteY4" fmla="*/ 6540712 h 6540712"/>
              <a:gd name="connsiteX5" fmla="*/ 0 w 4392488"/>
              <a:gd name="connsiteY5" fmla="*/ 6540712 h 6540712"/>
              <a:gd name="connsiteX6" fmla="*/ 0 w 4392488"/>
              <a:gd name="connsiteY6" fmla="*/ 732096 h 6540712"/>
              <a:gd name="connsiteX0" fmla="*/ 0 w 4392488"/>
              <a:gd name="connsiteY0" fmla="*/ 732096 h 6972107"/>
              <a:gd name="connsiteX1" fmla="*/ 732096 w 4392488"/>
              <a:gd name="connsiteY1" fmla="*/ 0 h 6972107"/>
              <a:gd name="connsiteX2" fmla="*/ 3660392 w 4392488"/>
              <a:gd name="connsiteY2" fmla="*/ 0 h 6972107"/>
              <a:gd name="connsiteX3" fmla="*/ 4392488 w 4392488"/>
              <a:gd name="connsiteY3" fmla="*/ 732096 h 6972107"/>
              <a:gd name="connsiteX4" fmla="*/ 4392488 w 4392488"/>
              <a:gd name="connsiteY4" fmla="*/ 6540712 h 6972107"/>
              <a:gd name="connsiteX5" fmla="*/ 0 w 4392488"/>
              <a:gd name="connsiteY5" fmla="*/ 6540712 h 6972107"/>
              <a:gd name="connsiteX6" fmla="*/ 0 w 4392488"/>
              <a:gd name="connsiteY6" fmla="*/ 732096 h 6972107"/>
              <a:gd name="connsiteX0" fmla="*/ 0 w 4392488"/>
              <a:gd name="connsiteY0" fmla="*/ 732096 h 6543008"/>
              <a:gd name="connsiteX1" fmla="*/ 732096 w 4392488"/>
              <a:gd name="connsiteY1" fmla="*/ 0 h 6543008"/>
              <a:gd name="connsiteX2" fmla="*/ 3660392 w 4392488"/>
              <a:gd name="connsiteY2" fmla="*/ 0 h 6543008"/>
              <a:gd name="connsiteX3" fmla="*/ 4392488 w 4392488"/>
              <a:gd name="connsiteY3" fmla="*/ 732096 h 6543008"/>
              <a:gd name="connsiteX4" fmla="*/ 4392488 w 4392488"/>
              <a:gd name="connsiteY4" fmla="*/ 6540712 h 6543008"/>
              <a:gd name="connsiteX5" fmla="*/ 0 w 4392488"/>
              <a:gd name="connsiteY5" fmla="*/ 6540712 h 6543008"/>
              <a:gd name="connsiteX6" fmla="*/ 0 w 4392488"/>
              <a:gd name="connsiteY6" fmla="*/ 732096 h 6543008"/>
              <a:gd name="connsiteX0" fmla="*/ 0 w 4392488"/>
              <a:gd name="connsiteY0" fmla="*/ 732096 h 6540712"/>
              <a:gd name="connsiteX1" fmla="*/ 732096 w 4392488"/>
              <a:gd name="connsiteY1" fmla="*/ 0 h 6540712"/>
              <a:gd name="connsiteX2" fmla="*/ 3660392 w 4392488"/>
              <a:gd name="connsiteY2" fmla="*/ 0 h 6540712"/>
              <a:gd name="connsiteX3" fmla="*/ 4392488 w 4392488"/>
              <a:gd name="connsiteY3" fmla="*/ 732096 h 6540712"/>
              <a:gd name="connsiteX4" fmla="*/ 4392488 w 4392488"/>
              <a:gd name="connsiteY4" fmla="*/ 6540712 h 6540712"/>
              <a:gd name="connsiteX5" fmla="*/ 0 w 4392488"/>
              <a:gd name="connsiteY5" fmla="*/ 6399661 h 6540712"/>
              <a:gd name="connsiteX6" fmla="*/ 0 w 4392488"/>
              <a:gd name="connsiteY6" fmla="*/ 732096 h 6540712"/>
              <a:gd name="connsiteX0" fmla="*/ 0 w 4392488"/>
              <a:gd name="connsiteY0" fmla="*/ 732096 h 6404586"/>
              <a:gd name="connsiteX1" fmla="*/ 732096 w 4392488"/>
              <a:gd name="connsiteY1" fmla="*/ 0 h 6404586"/>
              <a:gd name="connsiteX2" fmla="*/ 3660392 w 4392488"/>
              <a:gd name="connsiteY2" fmla="*/ 0 h 6404586"/>
              <a:gd name="connsiteX3" fmla="*/ 4392488 w 4392488"/>
              <a:gd name="connsiteY3" fmla="*/ 732096 h 6404586"/>
              <a:gd name="connsiteX4" fmla="*/ 4387624 w 4392488"/>
              <a:gd name="connsiteY4" fmla="*/ 6404525 h 6404586"/>
              <a:gd name="connsiteX5" fmla="*/ 0 w 4392488"/>
              <a:gd name="connsiteY5" fmla="*/ 6399661 h 6404586"/>
              <a:gd name="connsiteX6" fmla="*/ 0 w 4392488"/>
              <a:gd name="connsiteY6" fmla="*/ 732096 h 6404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2488" h="6404586">
                <a:moveTo>
                  <a:pt x="0" y="732096"/>
                </a:moveTo>
                <a:cubicBezTo>
                  <a:pt x="0" y="327771"/>
                  <a:pt x="327771" y="0"/>
                  <a:pt x="732096" y="0"/>
                </a:cubicBezTo>
                <a:lnTo>
                  <a:pt x="3660392" y="0"/>
                </a:lnTo>
                <a:cubicBezTo>
                  <a:pt x="4064717" y="0"/>
                  <a:pt x="4392488" y="327771"/>
                  <a:pt x="4392488" y="732096"/>
                </a:cubicBezTo>
                <a:cubicBezTo>
                  <a:pt x="4390867" y="2622906"/>
                  <a:pt x="4389245" y="4513715"/>
                  <a:pt x="4387624" y="6404525"/>
                </a:cubicBezTo>
                <a:cubicBezTo>
                  <a:pt x="4389981" y="6404726"/>
                  <a:pt x="17098" y="6404726"/>
                  <a:pt x="0" y="6399661"/>
                </a:cubicBezTo>
                <a:lnTo>
                  <a:pt x="0" y="732096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25" name="Otsikko 24"/>
          <p:cNvSpPr>
            <a:spLocks noGrp="1"/>
          </p:cNvSpPr>
          <p:nvPr>
            <p:ph type="title" hasCustomPrompt="1"/>
          </p:nvPr>
        </p:nvSpPr>
        <p:spPr>
          <a:xfrm>
            <a:off x="673224" y="2420888"/>
            <a:ext cx="4485184" cy="2939446"/>
          </a:xfrm>
        </p:spPr>
        <p:txBody>
          <a:bodyPr/>
          <a:lstStyle/>
          <a:p>
            <a:r>
              <a:rPr lang="fi-FI" sz="3600" b="0" kern="1200" baseline="0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Operationalisation</a:t>
            </a:r>
            <a:r>
              <a:rPr lang="fi-FI" sz="3600" b="0" kern="1200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of </a:t>
            </a:r>
            <a:r>
              <a:rPr lang="fi-FI" sz="3600" b="0" kern="1200" baseline="0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natural</a:t>
            </a:r>
            <a:r>
              <a:rPr lang="fi-FI" sz="3600" b="0" kern="1200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capital and </a:t>
            </a:r>
            <a:r>
              <a:rPr lang="fi-FI" sz="3600" b="0" kern="1200" baseline="0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ecosystem</a:t>
            </a:r>
            <a:r>
              <a:rPr lang="fi-FI" sz="3600" b="0" kern="1200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fi-FI" sz="3600" b="0" kern="1200" baseline="0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services</a:t>
            </a:r>
            <a:r>
              <a:rPr lang="fi-FI" sz="3600" b="0" kern="1200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: </a:t>
            </a:r>
            <a:r>
              <a:rPr lang="fi-FI" sz="3600" b="0" kern="1200" baseline="0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from</a:t>
            </a:r>
            <a:r>
              <a:rPr lang="fi-FI" sz="3600" b="0" kern="1200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fi-FI" sz="3600" b="0" kern="1200" baseline="0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concepts</a:t>
            </a:r>
            <a:r>
              <a:rPr lang="fi-FI" sz="3600" b="0" kern="1200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to </a:t>
            </a:r>
            <a:r>
              <a:rPr lang="fi-FI" sz="3600" b="0" kern="1200" baseline="0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real-world</a:t>
            </a:r>
            <a:r>
              <a:rPr lang="fi-FI" sz="3600" b="0" kern="1200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fi-FI" sz="3600" b="0" kern="1200" baseline="0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applications</a:t>
            </a:r>
            <a:endParaRPr lang="fi-FI" sz="3600" b="0" kern="1200" baseline="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8" name="Kuva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7" y="1312893"/>
            <a:ext cx="817113" cy="291374"/>
          </a:xfrm>
          <a:prstGeom prst="rect">
            <a:avLst/>
          </a:prstGeom>
        </p:spPr>
      </p:pic>
      <p:sp>
        <p:nvSpPr>
          <p:cNvPr id="4" name="Tekstin paikkamerkki 3"/>
          <p:cNvSpPr>
            <a:spLocks noGrp="1"/>
          </p:cNvSpPr>
          <p:nvPr>
            <p:ph type="body" sz="quarter" idx="10" hasCustomPrompt="1"/>
          </p:nvPr>
        </p:nvSpPr>
        <p:spPr>
          <a:xfrm>
            <a:off x="684213" y="5517232"/>
            <a:ext cx="4549775" cy="1368945"/>
          </a:xfrm>
        </p:spPr>
        <p:txBody>
          <a:bodyPr>
            <a:noAutofit/>
          </a:bodyPr>
          <a:lstStyle>
            <a:lvl1pPr>
              <a:defRPr sz="2000" baseline="0">
                <a:latin typeface="+mn-lt"/>
              </a:defRPr>
            </a:lvl1pPr>
            <a:lvl2pPr>
              <a:defRPr sz="2000"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2000">
                <a:latin typeface="+mn-lt"/>
              </a:defRPr>
            </a:lvl5pPr>
          </a:lstStyle>
          <a:p>
            <a:pPr lvl="0"/>
            <a:r>
              <a:rPr lang="fi-FI" dirty="0" err="1" smtClean="0"/>
              <a:t>Firstname</a:t>
            </a:r>
            <a:r>
              <a:rPr lang="fi-FI" dirty="0" smtClean="0"/>
              <a:t> </a:t>
            </a:r>
            <a:r>
              <a:rPr lang="fi-FI" dirty="0" err="1" smtClean="0"/>
              <a:t>Lastname</a:t>
            </a:r>
            <a:r>
              <a:rPr lang="fi-FI" dirty="0" smtClean="0"/>
              <a:t/>
            </a:r>
            <a:br>
              <a:rPr lang="fi-FI" dirty="0" smtClean="0"/>
            </a:br>
            <a:r>
              <a:rPr lang="fi-FI" dirty="0" smtClean="0"/>
              <a:t>Organization</a:t>
            </a:r>
            <a:br>
              <a:rPr lang="fi-FI" dirty="0" smtClean="0"/>
            </a:br>
            <a:r>
              <a:rPr lang="fi-FI" dirty="0" err="1" smtClean="0"/>
              <a:t>Date</a:t>
            </a:r>
            <a:r>
              <a:rPr lang="fi-FI" dirty="0" smtClean="0"/>
              <a:t> and </a:t>
            </a:r>
            <a:r>
              <a:rPr lang="fi-FI" dirty="0" err="1" smtClean="0"/>
              <a:t>place</a:t>
            </a:r>
            <a:endParaRPr lang="fi-FI" dirty="0"/>
          </a:p>
        </p:txBody>
      </p:sp>
      <p:pic>
        <p:nvPicPr>
          <p:cNvPr id="3" name="Kuva 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669541"/>
            <a:ext cx="2783287" cy="1535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3669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OpenNESS_olive+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orakulmio 3"/>
          <p:cNvSpPr/>
          <p:nvPr userDrawn="1"/>
        </p:nvSpPr>
        <p:spPr>
          <a:xfrm>
            <a:off x="0" y="0"/>
            <a:ext cx="9144000" cy="6885577"/>
          </a:xfrm>
          <a:prstGeom prst="rect">
            <a:avLst/>
          </a:prstGeom>
          <a:solidFill>
            <a:srgbClr val="B2BE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12" name="Kuva 1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28" b="50259"/>
          <a:stretch/>
        </p:blipFill>
        <p:spPr>
          <a:xfrm>
            <a:off x="5295" y="2921488"/>
            <a:ext cx="5142769" cy="3936512"/>
          </a:xfrm>
          <a:prstGeom prst="rect">
            <a:avLst/>
          </a:prstGeom>
        </p:spPr>
      </p:pic>
      <p:pic>
        <p:nvPicPr>
          <p:cNvPr id="13" name="Kuva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6059171"/>
            <a:ext cx="3857876" cy="641101"/>
          </a:xfrm>
          <a:prstGeom prst="rect">
            <a:avLst/>
          </a:prstGeom>
        </p:spPr>
      </p:pic>
      <p:sp>
        <p:nvSpPr>
          <p:cNvPr id="23" name="Päivämäärän paikkamerkki 2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78011-1075-4813-AB8E-80A23C7813A7}" type="datetime1">
              <a:rPr lang="fi-FI" smtClean="0"/>
              <a:pPr/>
              <a:t>21/10/15</a:t>
            </a:fld>
            <a:endParaRPr lang="fi-FI" dirty="0" smtClean="0"/>
          </a:p>
        </p:txBody>
      </p:sp>
      <p:sp>
        <p:nvSpPr>
          <p:cNvPr id="24" name="Alatunnisteen paikkamerkki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 err="1" smtClean="0"/>
              <a:t>Firstname</a:t>
            </a:r>
            <a:r>
              <a:rPr lang="fi-FI" dirty="0" smtClean="0"/>
              <a:t> </a:t>
            </a:r>
            <a:r>
              <a:rPr lang="fi-FI" dirty="0" err="1" smtClean="0"/>
              <a:t>Surname</a:t>
            </a:r>
            <a:r>
              <a:rPr lang="fi-FI" dirty="0" smtClean="0"/>
              <a:t>, Organization </a:t>
            </a:r>
            <a:endParaRPr lang="fi-FI" dirty="0"/>
          </a:p>
        </p:txBody>
      </p:sp>
      <p:sp>
        <p:nvSpPr>
          <p:cNvPr id="25" name="Dian numeron paikkamerkki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12695-5E05-4A6F-8CD6-F940F488BF84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28" name="Otsikon paikkamerkki 1"/>
          <p:cNvSpPr>
            <a:spLocks noGrp="1"/>
          </p:cNvSpPr>
          <p:nvPr>
            <p:ph type="title"/>
          </p:nvPr>
        </p:nvSpPr>
        <p:spPr>
          <a:xfrm>
            <a:off x="662880" y="620688"/>
            <a:ext cx="4557192" cy="1633908"/>
          </a:xfrm>
          <a:prstGeom prst="rect">
            <a:avLst/>
          </a:prstGeom>
          <a:effectLst>
            <a:outerShdw blurRad="38100" dist="25400" dir="8100000" algn="tr" rotWithShape="0">
              <a:prstClr val="black">
                <a:alpha val="40000"/>
              </a:prstClr>
            </a:outerShdw>
          </a:effectLst>
        </p:spPr>
        <p:txBody>
          <a:bodyPr vert="horz" lIns="108000" tIns="0" rIns="0" bIns="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fi-FI" dirty="0"/>
          </a:p>
        </p:txBody>
      </p:sp>
      <p:sp>
        <p:nvSpPr>
          <p:cNvPr id="29" name="Tekstin paikkamerkki 54"/>
          <p:cNvSpPr>
            <a:spLocks noGrp="1"/>
          </p:cNvSpPr>
          <p:nvPr>
            <p:ph type="body" sz="quarter" idx="13"/>
          </p:nvPr>
        </p:nvSpPr>
        <p:spPr>
          <a:xfrm>
            <a:off x="684213" y="2398984"/>
            <a:ext cx="4535487" cy="35274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 dirty="0"/>
          </a:p>
        </p:txBody>
      </p:sp>
      <p:pic>
        <p:nvPicPr>
          <p:cNvPr id="17" name="Kuva 1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6265887"/>
            <a:ext cx="589788" cy="210312"/>
          </a:xfrm>
          <a:prstGeom prst="rect">
            <a:avLst/>
          </a:prstGeom>
        </p:spPr>
      </p:pic>
      <p:sp>
        <p:nvSpPr>
          <p:cNvPr id="15" name="Kuvan paikkamerkki 5"/>
          <p:cNvSpPr>
            <a:spLocks noGrp="1"/>
          </p:cNvSpPr>
          <p:nvPr>
            <p:ph type="pic" sz="quarter" idx="16"/>
          </p:nvPr>
        </p:nvSpPr>
        <p:spPr>
          <a:xfrm>
            <a:off x="5724128" y="620689"/>
            <a:ext cx="3023939" cy="5855510"/>
          </a:xfrm>
          <a:prstGeom prst="roundRect">
            <a:avLst/>
          </a:prstGeom>
          <a:solidFill>
            <a:schemeClr val="bg1"/>
          </a:solidFill>
        </p:spPr>
        <p:txBody>
          <a:bodyPr>
            <a:normAutofit/>
          </a:bodyPr>
          <a:lstStyle>
            <a:lvl1pPr>
              <a:lnSpc>
                <a:spcPct val="100000"/>
              </a:lnSpc>
              <a:defRPr sz="1600">
                <a:solidFill>
                  <a:srgbClr val="FF0000"/>
                </a:solidFill>
              </a:defRPr>
            </a:lvl1pPr>
          </a:lstStyle>
          <a:p>
            <a:r>
              <a:rPr lang="en-US" smtClean="0"/>
              <a:t>Drag picture to placeholder or click icon to add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3305633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98742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NESS_txt+pic_h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uva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7" r="8180"/>
          <a:stretch/>
        </p:blipFill>
        <p:spPr>
          <a:xfrm flipH="1">
            <a:off x="-1" y="0"/>
            <a:ext cx="9143999" cy="6858000"/>
          </a:xfrm>
          <a:prstGeom prst="rect">
            <a:avLst/>
          </a:prstGeom>
        </p:spPr>
      </p:pic>
      <p:sp>
        <p:nvSpPr>
          <p:cNvPr id="10" name="Pyöristetty suorakulmio 6"/>
          <p:cNvSpPr/>
          <p:nvPr userDrawn="1"/>
        </p:nvSpPr>
        <p:spPr>
          <a:xfrm>
            <a:off x="467544" y="456207"/>
            <a:ext cx="4896544" cy="6404586"/>
          </a:xfrm>
          <a:custGeom>
            <a:avLst/>
            <a:gdLst>
              <a:gd name="connsiteX0" fmla="*/ 0 w 4392488"/>
              <a:gd name="connsiteY0" fmla="*/ 732096 h 7272808"/>
              <a:gd name="connsiteX1" fmla="*/ 732096 w 4392488"/>
              <a:gd name="connsiteY1" fmla="*/ 0 h 7272808"/>
              <a:gd name="connsiteX2" fmla="*/ 3660392 w 4392488"/>
              <a:gd name="connsiteY2" fmla="*/ 0 h 7272808"/>
              <a:gd name="connsiteX3" fmla="*/ 4392488 w 4392488"/>
              <a:gd name="connsiteY3" fmla="*/ 732096 h 7272808"/>
              <a:gd name="connsiteX4" fmla="*/ 4392488 w 4392488"/>
              <a:gd name="connsiteY4" fmla="*/ 6540712 h 7272808"/>
              <a:gd name="connsiteX5" fmla="*/ 3660392 w 4392488"/>
              <a:gd name="connsiteY5" fmla="*/ 7272808 h 7272808"/>
              <a:gd name="connsiteX6" fmla="*/ 732096 w 4392488"/>
              <a:gd name="connsiteY6" fmla="*/ 7272808 h 7272808"/>
              <a:gd name="connsiteX7" fmla="*/ 0 w 4392488"/>
              <a:gd name="connsiteY7" fmla="*/ 6540712 h 7272808"/>
              <a:gd name="connsiteX8" fmla="*/ 0 w 4392488"/>
              <a:gd name="connsiteY8" fmla="*/ 732096 h 7272808"/>
              <a:gd name="connsiteX0" fmla="*/ 0 w 4392488"/>
              <a:gd name="connsiteY0" fmla="*/ 732096 h 7272808"/>
              <a:gd name="connsiteX1" fmla="*/ 732096 w 4392488"/>
              <a:gd name="connsiteY1" fmla="*/ 0 h 7272808"/>
              <a:gd name="connsiteX2" fmla="*/ 3660392 w 4392488"/>
              <a:gd name="connsiteY2" fmla="*/ 0 h 7272808"/>
              <a:gd name="connsiteX3" fmla="*/ 4392488 w 4392488"/>
              <a:gd name="connsiteY3" fmla="*/ 732096 h 7272808"/>
              <a:gd name="connsiteX4" fmla="*/ 4392488 w 4392488"/>
              <a:gd name="connsiteY4" fmla="*/ 6540712 h 7272808"/>
              <a:gd name="connsiteX5" fmla="*/ 3660392 w 4392488"/>
              <a:gd name="connsiteY5" fmla="*/ 7272808 h 7272808"/>
              <a:gd name="connsiteX6" fmla="*/ 0 w 4392488"/>
              <a:gd name="connsiteY6" fmla="*/ 6540712 h 7272808"/>
              <a:gd name="connsiteX7" fmla="*/ 0 w 4392488"/>
              <a:gd name="connsiteY7" fmla="*/ 732096 h 7272808"/>
              <a:gd name="connsiteX0" fmla="*/ 0 w 4392488"/>
              <a:gd name="connsiteY0" fmla="*/ 732096 h 6540712"/>
              <a:gd name="connsiteX1" fmla="*/ 732096 w 4392488"/>
              <a:gd name="connsiteY1" fmla="*/ 0 h 6540712"/>
              <a:gd name="connsiteX2" fmla="*/ 3660392 w 4392488"/>
              <a:gd name="connsiteY2" fmla="*/ 0 h 6540712"/>
              <a:gd name="connsiteX3" fmla="*/ 4392488 w 4392488"/>
              <a:gd name="connsiteY3" fmla="*/ 732096 h 6540712"/>
              <a:gd name="connsiteX4" fmla="*/ 4392488 w 4392488"/>
              <a:gd name="connsiteY4" fmla="*/ 6540712 h 6540712"/>
              <a:gd name="connsiteX5" fmla="*/ 0 w 4392488"/>
              <a:gd name="connsiteY5" fmla="*/ 6540712 h 6540712"/>
              <a:gd name="connsiteX6" fmla="*/ 0 w 4392488"/>
              <a:gd name="connsiteY6" fmla="*/ 732096 h 6540712"/>
              <a:gd name="connsiteX0" fmla="*/ 0 w 4392488"/>
              <a:gd name="connsiteY0" fmla="*/ 732096 h 6972107"/>
              <a:gd name="connsiteX1" fmla="*/ 732096 w 4392488"/>
              <a:gd name="connsiteY1" fmla="*/ 0 h 6972107"/>
              <a:gd name="connsiteX2" fmla="*/ 3660392 w 4392488"/>
              <a:gd name="connsiteY2" fmla="*/ 0 h 6972107"/>
              <a:gd name="connsiteX3" fmla="*/ 4392488 w 4392488"/>
              <a:gd name="connsiteY3" fmla="*/ 732096 h 6972107"/>
              <a:gd name="connsiteX4" fmla="*/ 4392488 w 4392488"/>
              <a:gd name="connsiteY4" fmla="*/ 6540712 h 6972107"/>
              <a:gd name="connsiteX5" fmla="*/ 0 w 4392488"/>
              <a:gd name="connsiteY5" fmla="*/ 6540712 h 6972107"/>
              <a:gd name="connsiteX6" fmla="*/ 0 w 4392488"/>
              <a:gd name="connsiteY6" fmla="*/ 732096 h 6972107"/>
              <a:gd name="connsiteX0" fmla="*/ 0 w 4392488"/>
              <a:gd name="connsiteY0" fmla="*/ 732096 h 6543008"/>
              <a:gd name="connsiteX1" fmla="*/ 732096 w 4392488"/>
              <a:gd name="connsiteY1" fmla="*/ 0 h 6543008"/>
              <a:gd name="connsiteX2" fmla="*/ 3660392 w 4392488"/>
              <a:gd name="connsiteY2" fmla="*/ 0 h 6543008"/>
              <a:gd name="connsiteX3" fmla="*/ 4392488 w 4392488"/>
              <a:gd name="connsiteY3" fmla="*/ 732096 h 6543008"/>
              <a:gd name="connsiteX4" fmla="*/ 4392488 w 4392488"/>
              <a:gd name="connsiteY4" fmla="*/ 6540712 h 6543008"/>
              <a:gd name="connsiteX5" fmla="*/ 0 w 4392488"/>
              <a:gd name="connsiteY5" fmla="*/ 6540712 h 6543008"/>
              <a:gd name="connsiteX6" fmla="*/ 0 w 4392488"/>
              <a:gd name="connsiteY6" fmla="*/ 732096 h 6543008"/>
              <a:gd name="connsiteX0" fmla="*/ 0 w 4392488"/>
              <a:gd name="connsiteY0" fmla="*/ 732096 h 6540712"/>
              <a:gd name="connsiteX1" fmla="*/ 732096 w 4392488"/>
              <a:gd name="connsiteY1" fmla="*/ 0 h 6540712"/>
              <a:gd name="connsiteX2" fmla="*/ 3660392 w 4392488"/>
              <a:gd name="connsiteY2" fmla="*/ 0 h 6540712"/>
              <a:gd name="connsiteX3" fmla="*/ 4392488 w 4392488"/>
              <a:gd name="connsiteY3" fmla="*/ 732096 h 6540712"/>
              <a:gd name="connsiteX4" fmla="*/ 4392488 w 4392488"/>
              <a:gd name="connsiteY4" fmla="*/ 6540712 h 6540712"/>
              <a:gd name="connsiteX5" fmla="*/ 0 w 4392488"/>
              <a:gd name="connsiteY5" fmla="*/ 6399661 h 6540712"/>
              <a:gd name="connsiteX6" fmla="*/ 0 w 4392488"/>
              <a:gd name="connsiteY6" fmla="*/ 732096 h 6540712"/>
              <a:gd name="connsiteX0" fmla="*/ 0 w 4392488"/>
              <a:gd name="connsiteY0" fmla="*/ 732096 h 6404586"/>
              <a:gd name="connsiteX1" fmla="*/ 732096 w 4392488"/>
              <a:gd name="connsiteY1" fmla="*/ 0 h 6404586"/>
              <a:gd name="connsiteX2" fmla="*/ 3660392 w 4392488"/>
              <a:gd name="connsiteY2" fmla="*/ 0 h 6404586"/>
              <a:gd name="connsiteX3" fmla="*/ 4392488 w 4392488"/>
              <a:gd name="connsiteY3" fmla="*/ 732096 h 6404586"/>
              <a:gd name="connsiteX4" fmla="*/ 4387624 w 4392488"/>
              <a:gd name="connsiteY4" fmla="*/ 6404525 h 6404586"/>
              <a:gd name="connsiteX5" fmla="*/ 0 w 4392488"/>
              <a:gd name="connsiteY5" fmla="*/ 6399661 h 6404586"/>
              <a:gd name="connsiteX6" fmla="*/ 0 w 4392488"/>
              <a:gd name="connsiteY6" fmla="*/ 732096 h 6404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2488" h="6404586">
                <a:moveTo>
                  <a:pt x="0" y="732096"/>
                </a:moveTo>
                <a:cubicBezTo>
                  <a:pt x="0" y="327771"/>
                  <a:pt x="327771" y="0"/>
                  <a:pt x="732096" y="0"/>
                </a:cubicBezTo>
                <a:lnTo>
                  <a:pt x="3660392" y="0"/>
                </a:lnTo>
                <a:cubicBezTo>
                  <a:pt x="4064717" y="0"/>
                  <a:pt x="4392488" y="327771"/>
                  <a:pt x="4392488" y="732096"/>
                </a:cubicBezTo>
                <a:cubicBezTo>
                  <a:pt x="4390867" y="2622906"/>
                  <a:pt x="4389245" y="4513715"/>
                  <a:pt x="4387624" y="6404525"/>
                </a:cubicBezTo>
                <a:cubicBezTo>
                  <a:pt x="4389981" y="6404726"/>
                  <a:pt x="17098" y="6404726"/>
                  <a:pt x="0" y="6399661"/>
                </a:cubicBezTo>
                <a:lnTo>
                  <a:pt x="0" y="732096"/>
                </a:lnTo>
                <a:close/>
              </a:path>
            </a:pathLst>
          </a:custGeom>
          <a:solidFill>
            <a:srgbClr val="B2BE2C">
              <a:alpha val="60000"/>
            </a:srgb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6" name="Päivämäärän paikkamerkki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8A81C-6AD0-46E8-AA2B-60DE01698752}" type="datetime1">
              <a:rPr lang="fi-FI" smtClean="0"/>
              <a:pPr/>
              <a:t>21/10/15</a:t>
            </a:fld>
            <a:endParaRPr lang="fi-FI" dirty="0" smtClean="0"/>
          </a:p>
        </p:txBody>
      </p:sp>
      <p:sp>
        <p:nvSpPr>
          <p:cNvPr id="17" name="Alatunnisteen paikkamerkki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 err="1" smtClean="0"/>
              <a:t>Firstname</a:t>
            </a:r>
            <a:r>
              <a:rPr lang="fi-FI" dirty="0" smtClean="0"/>
              <a:t> </a:t>
            </a:r>
            <a:r>
              <a:rPr lang="fi-FI" dirty="0" err="1" smtClean="0"/>
              <a:t>Surname</a:t>
            </a:r>
            <a:r>
              <a:rPr lang="fi-FI" dirty="0" smtClean="0"/>
              <a:t>, Organization </a:t>
            </a:r>
            <a:endParaRPr lang="fi-FI" dirty="0"/>
          </a:p>
        </p:txBody>
      </p:sp>
      <p:sp>
        <p:nvSpPr>
          <p:cNvPr id="18" name="Dian numeron paikkamerkki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12695-5E05-4A6F-8CD6-F940F488BF84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4" name="Otsikk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 dirty="0"/>
          </a:p>
        </p:txBody>
      </p:sp>
      <p:sp>
        <p:nvSpPr>
          <p:cNvPr id="55" name="Tekstin paikkamerkki 54"/>
          <p:cNvSpPr>
            <a:spLocks noGrp="1"/>
          </p:cNvSpPr>
          <p:nvPr>
            <p:ph type="body" sz="quarter" idx="13"/>
          </p:nvPr>
        </p:nvSpPr>
        <p:spPr>
          <a:xfrm>
            <a:off x="684213" y="2781300"/>
            <a:ext cx="4535487" cy="35274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 dirty="0"/>
          </a:p>
        </p:txBody>
      </p:sp>
      <p:pic>
        <p:nvPicPr>
          <p:cNvPr id="66" name="Kuva 6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6265887"/>
            <a:ext cx="589788" cy="210312"/>
          </a:xfrm>
          <a:prstGeom prst="rect">
            <a:avLst/>
          </a:prstGeom>
        </p:spPr>
      </p:pic>
      <p:pic>
        <p:nvPicPr>
          <p:cNvPr id="3" name="Kuva 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6059171"/>
            <a:ext cx="3857876" cy="64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235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NESS_txt+pic_f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Kuva 1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76" r="1053"/>
          <a:stretch/>
        </p:blipFill>
        <p:spPr>
          <a:xfrm flipH="1"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Pyöristetty suorakulmio 6"/>
          <p:cNvSpPr/>
          <p:nvPr userDrawn="1"/>
        </p:nvSpPr>
        <p:spPr>
          <a:xfrm>
            <a:off x="467544" y="456207"/>
            <a:ext cx="4896544" cy="6404586"/>
          </a:xfrm>
          <a:custGeom>
            <a:avLst/>
            <a:gdLst>
              <a:gd name="connsiteX0" fmla="*/ 0 w 4392488"/>
              <a:gd name="connsiteY0" fmla="*/ 732096 h 7272808"/>
              <a:gd name="connsiteX1" fmla="*/ 732096 w 4392488"/>
              <a:gd name="connsiteY1" fmla="*/ 0 h 7272808"/>
              <a:gd name="connsiteX2" fmla="*/ 3660392 w 4392488"/>
              <a:gd name="connsiteY2" fmla="*/ 0 h 7272808"/>
              <a:gd name="connsiteX3" fmla="*/ 4392488 w 4392488"/>
              <a:gd name="connsiteY3" fmla="*/ 732096 h 7272808"/>
              <a:gd name="connsiteX4" fmla="*/ 4392488 w 4392488"/>
              <a:gd name="connsiteY4" fmla="*/ 6540712 h 7272808"/>
              <a:gd name="connsiteX5" fmla="*/ 3660392 w 4392488"/>
              <a:gd name="connsiteY5" fmla="*/ 7272808 h 7272808"/>
              <a:gd name="connsiteX6" fmla="*/ 732096 w 4392488"/>
              <a:gd name="connsiteY6" fmla="*/ 7272808 h 7272808"/>
              <a:gd name="connsiteX7" fmla="*/ 0 w 4392488"/>
              <a:gd name="connsiteY7" fmla="*/ 6540712 h 7272808"/>
              <a:gd name="connsiteX8" fmla="*/ 0 w 4392488"/>
              <a:gd name="connsiteY8" fmla="*/ 732096 h 7272808"/>
              <a:gd name="connsiteX0" fmla="*/ 0 w 4392488"/>
              <a:gd name="connsiteY0" fmla="*/ 732096 h 7272808"/>
              <a:gd name="connsiteX1" fmla="*/ 732096 w 4392488"/>
              <a:gd name="connsiteY1" fmla="*/ 0 h 7272808"/>
              <a:gd name="connsiteX2" fmla="*/ 3660392 w 4392488"/>
              <a:gd name="connsiteY2" fmla="*/ 0 h 7272808"/>
              <a:gd name="connsiteX3" fmla="*/ 4392488 w 4392488"/>
              <a:gd name="connsiteY3" fmla="*/ 732096 h 7272808"/>
              <a:gd name="connsiteX4" fmla="*/ 4392488 w 4392488"/>
              <a:gd name="connsiteY4" fmla="*/ 6540712 h 7272808"/>
              <a:gd name="connsiteX5" fmla="*/ 3660392 w 4392488"/>
              <a:gd name="connsiteY5" fmla="*/ 7272808 h 7272808"/>
              <a:gd name="connsiteX6" fmla="*/ 0 w 4392488"/>
              <a:gd name="connsiteY6" fmla="*/ 6540712 h 7272808"/>
              <a:gd name="connsiteX7" fmla="*/ 0 w 4392488"/>
              <a:gd name="connsiteY7" fmla="*/ 732096 h 7272808"/>
              <a:gd name="connsiteX0" fmla="*/ 0 w 4392488"/>
              <a:gd name="connsiteY0" fmla="*/ 732096 h 6540712"/>
              <a:gd name="connsiteX1" fmla="*/ 732096 w 4392488"/>
              <a:gd name="connsiteY1" fmla="*/ 0 h 6540712"/>
              <a:gd name="connsiteX2" fmla="*/ 3660392 w 4392488"/>
              <a:gd name="connsiteY2" fmla="*/ 0 h 6540712"/>
              <a:gd name="connsiteX3" fmla="*/ 4392488 w 4392488"/>
              <a:gd name="connsiteY3" fmla="*/ 732096 h 6540712"/>
              <a:gd name="connsiteX4" fmla="*/ 4392488 w 4392488"/>
              <a:gd name="connsiteY4" fmla="*/ 6540712 h 6540712"/>
              <a:gd name="connsiteX5" fmla="*/ 0 w 4392488"/>
              <a:gd name="connsiteY5" fmla="*/ 6540712 h 6540712"/>
              <a:gd name="connsiteX6" fmla="*/ 0 w 4392488"/>
              <a:gd name="connsiteY6" fmla="*/ 732096 h 6540712"/>
              <a:gd name="connsiteX0" fmla="*/ 0 w 4392488"/>
              <a:gd name="connsiteY0" fmla="*/ 732096 h 6972107"/>
              <a:gd name="connsiteX1" fmla="*/ 732096 w 4392488"/>
              <a:gd name="connsiteY1" fmla="*/ 0 h 6972107"/>
              <a:gd name="connsiteX2" fmla="*/ 3660392 w 4392488"/>
              <a:gd name="connsiteY2" fmla="*/ 0 h 6972107"/>
              <a:gd name="connsiteX3" fmla="*/ 4392488 w 4392488"/>
              <a:gd name="connsiteY3" fmla="*/ 732096 h 6972107"/>
              <a:gd name="connsiteX4" fmla="*/ 4392488 w 4392488"/>
              <a:gd name="connsiteY4" fmla="*/ 6540712 h 6972107"/>
              <a:gd name="connsiteX5" fmla="*/ 0 w 4392488"/>
              <a:gd name="connsiteY5" fmla="*/ 6540712 h 6972107"/>
              <a:gd name="connsiteX6" fmla="*/ 0 w 4392488"/>
              <a:gd name="connsiteY6" fmla="*/ 732096 h 6972107"/>
              <a:gd name="connsiteX0" fmla="*/ 0 w 4392488"/>
              <a:gd name="connsiteY0" fmla="*/ 732096 h 6543008"/>
              <a:gd name="connsiteX1" fmla="*/ 732096 w 4392488"/>
              <a:gd name="connsiteY1" fmla="*/ 0 h 6543008"/>
              <a:gd name="connsiteX2" fmla="*/ 3660392 w 4392488"/>
              <a:gd name="connsiteY2" fmla="*/ 0 h 6543008"/>
              <a:gd name="connsiteX3" fmla="*/ 4392488 w 4392488"/>
              <a:gd name="connsiteY3" fmla="*/ 732096 h 6543008"/>
              <a:gd name="connsiteX4" fmla="*/ 4392488 w 4392488"/>
              <a:gd name="connsiteY4" fmla="*/ 6540712 h 6543008"/>
              <a:gd name="connsiteX5" fmla="*/ 0 w 4392488"/>
              <a:gd name="connsiteY5" fmla="*/ 6540712 h 6543008"/>
              <a:gd name="connsiteX6" fmla="*/ 0 w 4392488"/>
              <a:gd name="connsiteY6" fmla="*/ 732096 h 6543008"/>
              <a:gd name="connsiteX0" fmla="*/ 0 w 4392488"/>
              <a:gd name="connsiteY0" fmla="*/ 732096 h 6540712"/>
              <a:gd name="connsiteX1" fmla="*/ 732096 w 4392488"/>
              <a:gd name="connsiteY1" fmla="*/ 0 h 6540712"/>
              <a:gd name="connsiteX2" fmla="*/ 3660392 w 4392488"/>
              <a:gd name="connsiteY2" fmla="*/ 0 h 6540712"/>
              <a:gd name="connsiteX3" fmla="*/ 4392488 w 4392488"/>
              <a:gd name="connsiteY3" fmla="*/ 732096 h 6540712"/>
              <a:gd name="connsiteX4" fmla="*/ 4392488 w 4392488"/>
              <a:gd name="connsiteY4" fmla="*/ 6540712 h 6540712"/>
              <a:gd name="connsiteX5" fmla="*/ 0 w 4392488"/>
              <a:gd name="connsiteY5" fmla="*/ 6399661 h 6540712"/>
              <a:gd name="connsiteX6" fmla="*/ 0 w 4392488"/>
              <a:gd name="connsiteY6" fmla="*/ 732096 h 6540712"/>
              <a:gd name="connsiteX0" fmla="*/ 0 w 4392488"/>
              <a:gd name="connsiteY0" fmla="*/ 732096 h 6404586"/>
              <a:gd name="connsiteX1" fmla="*/ 732096 w 4392488"/>
              <a:gd name="connsiteY1" fmla="*/ 0 h 6404586"/>
              <a:gd name="connsiteX2" fmla="*/ 3660392 w 4392488"/>
              <a:gd name="connsiteY2" fmla="*/ 0 h 6404586"/>
              <a:gd name="connsiteX3" fmla="*/ 4392488 w 4392488"/>
              <a:gd name="connsiteY3" fmla="*/ 732096 h 6404586"/>
              <a:gd name="connsiteX4" fmla="*/ 4387624 w 4392488"/>
              <a:gd name="connsiteY4" fmla="*/ 6404525 h 6404586"/>
              <a:gd name="connsiteX5" fmla="*/ 0 w 4392488"/>
              <a:gd name="connsiteY5" fmla="*/ 6399661 h 6404586"/>
              <a:gd name="connsiteX6" fmla="*/ 0 w 4392488"/>
              <a:gd name="connsiteY6" fmla="*/ 732096 h 6404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2488" h="6404586">
                <a:moveTo>
                  <a:pt x="0" y="732096"/>
                </a:moveTo>
                <a:cubicBezTo>
                  <a:pt x="0" y="327771"/>
                  <a:pt x="327771" y="0"/>
                  <a:pt x="732096" y="0"/>
                </a:cubicBezTo>
                <a:lnTo>
                  <a:pt x="3660392" y="0"/>
                </a:lnTo>
                <a:cubicBezTo>
                  <a:pt x="4064717" y="0"/>
                  <a:pt x="4392488" y="327771"/>
                  <a:pt x="4392488" y="732096"/>
                </a:cubicBezTo>
                <a:cubicBezTo>
                  <a:pt x="4390867" y="2622906"/>
                  <a:pt x="4389245" y="4513715"/>
                  <a:pt x="4387624" y="6404525"/>
                </a:cubicBezTo>
                <a:cubicBezTo>
                  <a:pt x="4389981" y="6404726"/>
                  <a:pt x="17098" y="6404726"/>
                  <a:pt x="0" y="6399661"/>
                </a:cubicBezTo>
                <a:lnTo>
                  <a:pt x="0" y="732096"/>
                </a:lnTo>
                <a:close/>
              </a:path>
            </a:pathLst>
          </a:custGeom>
          <a:solidFill>
            <a:srgbClr val="B2BE2C">
              <a:alpha val="60000"/>
            </a:srgb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6" name="Päivämäärän paikkamerkki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656D4-0BEA-4022-938F-75ACBF41787F}" type="datetime1">
              <a:rPr lang="fi-FI" smtClean="0"/>
              <a:pPr/>
              <a:t>21/10/15</a:t>
            </a:fld>
            <a:endParaRPr lang="fi-FI" dirty="0" smtClean="0"/>
          </a:p>
        </p:txBody>
      </p:sp>
      <p:sp>
        <p:nvSpPr>
          <p:cNvPr id="17" name="Alatunnisteen paikkamerkki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 err="1" smtClean="0"/>
              <a:t>Firstname</a:t>
            </a:r>
            <a:r>
              <a:rPr lang="fi-FI" dirty="0" smtClean="0"/>
              <a:t> </a:t>
            </a:r>
            <a:r>
              <a:rPr lang="fi-FI" dirty="0" err="1" smtClean="0"/>
              <a:t>Surname</a:t>
            </a:r>
            <a:r>
              <a:rPr lang="fi-FI" dirty="0" smtClean="0"/>
              <a:t>, Organization </a:t>
            </a:r>
            <a:endParaRPr lang="fi-FI" dirty="0"/>
          </a:p>
        </p:txBody>
      </p:sp>
      <p:sp>
        <p:nvSpPr>
          <p:cNvPr id="18" name="Dian numeron paikkamerkki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12695-5E05-4A6F-8CD6-F940F488BF84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4" name="Otsikk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 dirty="0"/>
          </a:p>
        </p:txBody>
      </p:sp>
      <p:sp>
        <p:nvSpPr>
          <p:cNvPr id="55" name="Tekstin paikkamerkki 54"/>
          <p:cNvSpPr>
            <a:spLocks noGrp="1"/>
          </p:cNvSpPr>
          <p:nvPr>
            <p:ph type="body" sz="quarter" idx="13"/>
          </p:nvPr>
        </p:nvSpPr>
        <p:spPr>
          <a:xfrm>
            <a:off x="684213" y="2781300"/>
            <a:ext cx="4535487" cy="35274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 dirty="0"/>
          </a:p>
        </p:txBody>
      </p:sp>
      <p:pic>
        <p:nvPicPr>
          <p:cNvPr id="66" name="Kuva 6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6265887"/>
            <a:ext cx="589788" cy="210312"/>
          </a:xfrm>
          <a:prstGeom prst="rect">
            <a:avLst/>
          </a:prstGeom>
        </p:spPr>
      </p:pic>
      <p:pic>
        <p:nvPicPr>
          <p:cNvPr id="13" name="Kuva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6059171"/>
            <a:ext cx="3857876" cy="64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1619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NESS_txt+pic_treer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" b="16"/>
          <a:stretch/>
        </p:blipFill>
        <p:spPr>
          <a:xfrm>
            <a:off x="1469" y="0"/>
            <a:ext cx="9141062" cy="6858000"/>
          </a:xfrm>
          <a:prstGeom prst="rect">
            <a:avLst/>
          </a:prstGeom>
        </p:spPr>
      </p:pic>
      <p:sp>
        <p:nvSpPr>
          <p:cNvPr id="10" name="Pyöristetty suorakulmio 6"/>
          <p:cNvSpPr/>
          <p:nvPr userDrawn="1"/>
        </p:nvSpPr>
        <p:spPr>
          <a:xfrm>
            <a:off x="467544" y="456207"/>
            <a:ext cx="4896544" cy="6404586"/>
          </a:xfrm>
          <a:custGeom>
            <a:avLst/>
            <a:gdLst>
              <a:gd name="connsiteX0" fmla="*/ 0 w 4392488"/>
              <a:gd name="connsiteY0" fmla="*/ 732096 h 7272808"/>
              <a:gd name="connsiteX1" fmla="*/ 732096 w 4392488"/>
              <a:gd name="connsiteY1" fmla="*/ 0 h 7272808"/>
              <a:gd name="connsiteX2" fmla="*/ 3660392 w 4392488"/>
              <a:gd name="connsiteY2" fmla="*/ 0 h 7272808"/>
              <a:gd name="connsiteX3" fmla="*/ 4392488 w 4392488"/>
              <a:gd name="connsiteY3" fmla="*/ 732096 h 7272808"/>
              <a:gd name="connsiteX4" fmla="*/ 4392488 w 4392488"/>
              <a:gd name="connsiteY4" fmla="*/ 6540712 h 7272808"/>
              <a:gd name="connsiteX5" fmla="*/ 3660392 w 4392488"/>
              <a:gd name="connsiteY5" fmla="*/ 7272808 h 7272808"/>
              <a:gd name="connsiteX6" fmla="*/ 732096 w 4392488"/>
              <a:gd name="connsiteY6" fmla="*/ 7272808 h 7272808"/>
              <a:gd name="connsiteX7" fmla="*/ 0 w 4392488"/>
              <a:gd name="connsiteY7" fmla="*/ 6540712 h 7272808"/>
              <a:gd name="connsiteX8" fmla="*/ 0 w 4392488"/>
              <a:gd name="connsiteY8" fmla="*/ 732096 h 7272808"/>
              <a:gd name="connsiteX0" fmla="*/ 0 w 4392488"/>
              <a:gd name="connsiteY0" fmla="*/ 732096 h 7272808"/>
              <a:gd name="connsiteX1" fmla="*/ 732096 w 4392488"/>
              <a:gd name="connsiteY1" fmla="*/ 0 h 7272808"/>
              <a:gd name="connsiteX2" fmla="*/ 3660392 w 4392488"/>
              <a:gd name="connsiteY2" fmla="*/ 0 h 7272808"/>
              <a:gd name="connsiteX3" fmla="*/ 4392488 w 4392488"/>
              <a:gd name="connsiteY3" fmla="*/ 732096 h 7272808"/>
              <a:gd name="connsiteX4" fmla="*/ 4392488 w 4392488"/>
              <a:gd name="connsiteY4" fmla="*/ 6540712 h 7272808"/>
              <a:gd name="connsiteX5" fmla="*/ 3660392 w 4392488"/>
              <a:gd name="connsiteY5" fmla="*/ 7272808 h 7272808"/>
              <a:gd name="connsiteX6" fmla="*/ 0 w 4392488"/>
              <a:gd name="connsiteY6" fmla="*/ 6540712 h 7272808"/>
              <a:gd name="connsiteX7" fmla="*/ 0 w 4392488"/>
              <a:gd name="connsiteY7" fmla="*/ 732096 h 7272808"/>
              <a:gd name="connsiteX0" fmla="*/ 0 w 4392488"/>
              <a:gd name="connsiteY0" fmla="*/ 732096 h 6540712"/>
              <a:gd name="connsiteX1" fmla="*/ 732096 w 4392488"/>
              <a:gd name="connsiteY1" fmla="*/ 0 h 6540712"/>
              <a:gd name="connsiteX2" fmla="*/ 3660392 w 4392488"/>
              <a:gd name="connsiteY2" fmla="*/ 0 h 6540712"/>
              <a:gd name="connsiteX3" fmla="*/ 4392488 w 4392488"/>
              <a:gd name="connsiteY3" fmla="*/ 732096 h 6540712"/>
              <a:gd name="connsiteX4" fmla="*/ 4392488 w 4392488"/>
              <a:gd name="connsiteY4" fmla="*/ 6540712 h 6540712"/>
              <a:gd name="connsiteX5" fmla="*/ 0 w 4392488"/>
              <a:gd name="connsiteY5" fmla="*/ 6540712 h 6540712"/>
              <a:gd name="connsiteX6" fmla="*/ 0 w 4392488"/>
              <a:gd name="connsiteY6" fmla="*/ 732096 h 6540712"/>
              <a:gd name="connsiteX0" fmla="*/ 0 w 4392488"/>
              <a:gd name="connsiteY0" fmla="*/ 732096 h 6972107"/>
              <a:gd name="connsiteX1" fmla="*/ 732096 w 4392488"/>
              <a:gd name="connsiteY1" fmla="*/ 0 h 6972107"/>
              <a:gd name="connsiteX2" fmla="*/ 3660392 w 4392488"/>
              <a:gd name="connsiteY2" fmla="*/ 0 h 6972107"/>
              <a:gd name="connsiteX3" fmla="*/ 4392488 w 4392488"/>
              <a:gd name="connsiteY3" fmla="*/ 732096 h 6972107"/>
              <a:gd name="connsiteX4" fmla="*/ 4392488 w 4392488"/>
              <a:gd name="connsiteY4" fmla="*/ 6540712 h 6972107"/>
              <a:gd name="connsiteX5" fmla="*/ 0 w 4392488"/>
              <a:gd name="connsiteY5" fmla="*/ 6540712 h 6972107"/>
              <a:gd name="connsiteX6" fmla="*/ 0 w 4392488"/>
              <a:gd name="connsiteY6" fmla="*/ 732096 h 6972107"/>
              <a:gd name="connsiteX0" fmla="*/ 0 w 4392488"/>
              <a:gd name="connsiteY0" fmla="*/ 732096 h 6543008"/>
              <a:gd name="connsiteX1" fmla="*/ 732096 w 4392488"/>
              <a:gd name="connsiteY1" fmla="*/ 0 h 6543008"/>
              <a:gd name="connsiteX2" fmla="*/ 3660392 w 4392488"/>
              <a:gd name="connsiteY2" fmla="*/ 0 h 6543008"/>
              <a:gd name="connsiteX3" fmla="*/ 4392488 w 4392488"/>
              <a:gd name="connsiteY3" fmla="*/ 732096 h 6543008"/>
              <a:gd name="connsiteX4" fmla="*/ 4392488 w 4392488"/>
              <a:gd name="connsiteY4" fmla="*/ 6540712 h 6543008"/>
              <a:gd name="connsiteX5" fmla="*/ 0 w 4392488"/>
              <a:gd name="connsiteY5" fmla="*/ 6540712 h 6543008"/>
              <a:gd name="connsiteX6" fmla="*/ 0 w 4392488"/>
              <a:gd name="connsiteY6" fmla="*/ 732096 h 6543008"/>
              <a:gd name="connsiteX0" fmla="*/ 0 w 4392488"/>
              <a:gd name="connsiteY0" fmla="*/ 732096 h 6540712"/>
              <a:gd name="connsiteX1" fmla="*/ 732096 w 4392488"/>
              <a:gd name="connsiteY1" fmla="*/ 0 h 6540712"/>
              <a:gd name="connsiteX2" fmla="*/ 3660392 w 4392488"/>
              <a:gd name="connsiteY2" fmla="*/ 0 h 6540712"/>
              <a:gd name="connsiteX3" fmla="*/ 4392488 w 4392488"/>
              <a:gd name="connsiteY3" fmla="*/ 732096 h 6540712"/>
              <a:gd name="connsiteX4" fmla="*/ 4392488 w 4392488"/>
              <a:gd name="connsiteY4" fmla="*/ 6540712 h 6540712"/>
              <a:gd name="connsiteX5" fmla="*/ 0 w 4392488"/>
              <a:gd name="connsiteY5" fmla="*/ 6399661 h 6540712"/>
              <a:gd name="connsiteX6" fmla="*/ 0 w 4392488"/>
              <a:gd name="connsiteY6" fmla="*/ 732096 h 6540712"/>
              <a:gd name="connsiteX0" fmla="*/ 0 w 4392488"/>
              <a:gd name="connsiteY0" fmla="*/ 732096 h 6404586"/>
              <a:gd name="connsiteX1" fmla="*/ 732096 w 4392488"/>
              <a:gd name="connsiteY1" fmla="*/ 0 h 6404586"/>
              <a:gd name="connsiteX2" fmla="*/ 3660392 w 4392488"/>
              <a:gd name="connsiteY2" fmla="*/ 0 h 6404586"/>
              <a:gd name="connsiteX3" fmla="*/ 4392488 w 4392488"/>
              <a:gd name="connsiteY3" fmla="*/ 732096 h 6404586"/>
              <a:gd name="connsiteX4" fmla="*/ 4387624 w 4392488"/>
              <a:gd name="connsiteY4" fmla="*/ 6404525 h 6404586"/>
              <a:gd name="connsiteX5" fmla="*/ 0 w 4392488"/>
              <a:gd name="connsiteY5" fmla="*/ 6399661 h 6404586"/>
              <a:gd name="connsiteX6" fmla="*/ 0 w 4392488"/>
              <a:gd name="connsiteY6" fmla="*/ 732096 h 6404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2488" h="6404586">
                <a:moveTo>
                  <a:pt x="0" y="732096"/>
                </a:moveTo>
                <a:cubicBezTo>
                  <a:pt x="0" y="327771"/>
                  <a:pt x="327771" y="0"/>
                  <a:pt x="732096" y="0"/>
                </a:cubicBezTo>
                <a:lnTo>
                  <a:pt x="3660392" y="0"/>
                </a:lnTo>
                <a:cubicBezTo>
                  <a:pt x="4064717" y="0"/>
                  <a:pt x="4392488" y="327771"/>
                  <a:pt x="4392488" y="732096"/>
                </a:cubicBezTo>
                <a:cubicBezTo>
                  <a:pt x="4390867" y="2622906"/>
                  <a:pt x="4389245" y="4513715"/>
                  <a:pt x="4387624" y="6404525"/>
                </a:cubicBezTo>
                <a:cubicBezTo>
                  <a:pt x="4389981" y="6404726"/>
                  <a:pt x="17098" y="6404726"/>
                  <a:pt x="0" y="6399661"/>
                </a:cubicBezTo>
                <a:lnTo>
                  <a:pt x="0" y="732096"/>
                </a:lnTo>
                <a:close/>
              </a:path>
            </a:pathLst>
          </a:custGeom>
          <a:solidFill>
            <a:srgbClr val="B2BE2C">
              <a:alpha val="85000"/>
            </a:srgb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6" name="Päivämäärän paikkamerkki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71D07-187E-4E66-9145-F4C124942EEC}" type="datetime1">
              <a:rPr lang="fi-FI" smtClean="0"/>
              <a:pPr/>
              <a:t>21/10/15</a:t>
            </a:fld>
            <a:endParaRPr lang="fi-FI" dirty="0" smtClean="0"/>
          </a:p>
        </p:txBody>
      </p:sp>
      <p:sp>
        <p:nvSpPr>
          <p:cNvPr id="17" name="Alatunnisteen paikkamerkki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 err="1" smtClean="0"/>
              <a:t>Firstname</a:t>
            </a:r>
            <a:r>
              <a:rPr lang="fi-FI" dirty="0" smtClean="0"/>
              <a:t> </a:t>
            </a:r>
            <a:r>
              <a:rPr lang="fi-FI" dirty="0" err="1" smtClean="0"/>
              <a:t>Surname</a:t>
            </a:r>
            <a:r>
              <a:rPr lang="fi-FI" dirty="0" smtClean="0"/>
              <a:t>, Organization </a:t>
            </a:r>
          </a:p>
        </p:txBody>
      </p:sp>
      <p:sp>
        <p:nvSpPr>
          <p:cNvPr id="18" name="Dian numeron paikkamerkki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12695-5E05-4A6F-8CD6-F940F488BF84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29" name="Otsikon paikkamerkki 1"/>
          <p:cNvSpPr>
            <a:spLocks noGrp="1"/>
          </p:cNvSpPr>
          <p:nvPr>
            <p:ph type="title"/>
          </p:nvPr>
        </p:nvSpPr>
        <p:spPr>
          <a:xfrm>
            <a:off x="662879" y="1003004"/>
            <a:ext cx="4644721" cy="1633908"/>
          </a:xfrm>
          <a:prstGeom prst="rect">
            <a:avLst/>
          </a:prstGeom>
          <a:effectLst>
            <a:outerShdw blurRad="38100" dist="25400" dir="8100000" algn="tr" rotWithShape="0">
              <a:prstClr val="black">
                <a:alpha val="40000"/>
              </a:prstClr>
            </a:outerShdw>
          </a:effectLst>
        </p:spPr>
        <p:txBody>
          <a:bodyPr vert="horz" lIns="108000" tIns="0" rIns="0" bIns="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fi-FI" dirty="0"/>
          </a:p>
        </p:txBody>
      </p:sp>
      <p:sp>
        <p:nvSpPr>
          <p:cNvPr id="12" name="Tekstin paikkamerkki 54"/>
          <p:cNvSpPr>
            <a:spLocks noGrp="1"/>
          </p:cNvSpPr>
          <p:nvPr>
            <p:ph type="body" sz="quarter" idx="13"/>
          </p:nvPr>
        </p:nvSpPr>
        <p:spPr>
          <a:xfrm>
            <a:off x="684213" y="2781300"/>
            <a:ext cx="4535487" cy="35274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pic>
        <p:nvPicPr>
          <p:cNvPr id="25" name="Kuva 2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6265887"/>
            <a:ext cx="589788" cy="210312"/>
          </a:xfrm>
          <a:prstGeom prst="rect">
            <a:avLst/>
          </a:prstGeom>
        </p:spPr>
      </p:pic>
      <p:pic>
        <p:nvPicPr>
          <p:cNvPr id="14" name="Kuva 1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6059171"/>
            <a:ext cx="3857876" cy="64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57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NESS_txt+pic_tr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30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Pyöristetty suorakulmio 6"/>
          <p:cNvSpPr/>
          <p:nvPr userDrawn="1"/>
        </p:nvSpPr>
        <p:spPr>
          <a:xfrm>
            <a:off x="467544" y="456207"/>
            <a:ext cx="4896544" cy="6404586"/>
          </a:xfrm>
          <a:custGeom>
            <a:avLst/>
            <a:gdLst>
              <a:gd name="connsiteX0" fmla="*/ 0 w 4392488"/>
              <a:gd name="connsiteY0" fmla="*/ 732096 h 7272808"/>
              <a:gd name="connsiteX1" fmla="*/ 732096 w 4392488"/>
              <a:gd name="connsiteY1" fmla="*/ 0 h 7272808"/>
              <a:gd name="connsiteX2" fmla="*/ 3660392 w 4392488"/>
              <a:gd name="connsiteY2" fmla="*/ 0 h 7272808"/>
              <a:gd name="connsiteX3" fmla="*/ 4392488 w 4392488"/>
              <a:gd name="connsiteY3" fmla="*/ 732096 h 7272808"/>
              <a:gd name="connsiteX4" fmla="*/ 4392488 w 4392488"/>
              <a:gd name="connsiteY4" fmla="*/ 6540712 h 7272808"/>
              <a:gd name="connsiteX5" fmla="*/ 3660392 w 4392488"/>
              <a:gd name="connsiteY5" fmla="*/ 7272808 h 7272808"/>
              <a:gd name="connsiteX6" fmla="*/ 732096 w 4392488"/>
              <a:gd name="connsiteY6" fmla="*/ 7272808 h 7272808"/>
              <a:gd name="connsiteX7" fmla="*/ 0 w 4392488"/>
              <a:gd name="connsiteY7" fmla="*/ 6540712 h 7272808"/>
              <a:gd name="connsiteX8" fmla="*/ 0 w 4392488"/>
              <a:gd name="connsiteY8" fmla="*/ 732096 h 7272808"/>
              <a:gd name="connsiteX0" fmla="*/ 0 w 4392488"/>
              <a:gd name="connsiteY0" fmla="*/ 732096 h 7272808"/>
              <a:gd name="connsiteX1" fmla="*/ 732096 w 4392488"/>
              <a:gd name="connsiteY1" fmla="*/ 0 h 7272808"/>
              <a:gd name="connsiteX2" fmla="*/ 3660392 w 4392488"/>
              <a:gd name="connsiteY2" fmla="*/ 0 h 7272808"/>
              <a:gd name="connsiteX3" fmla="*/ 4392488 w 4392488"/>
              <a:gd name="connsiteY3" fmla="*/ 732096 h 7272808"/>
              <a:gd name="connsiteX4" fmla="*/ 4392488 w 4392488"/>
              <a:gd name="connsiteY4" fmla="*/ 6540712 h 7272808"/>
              <a:gd name="connsiteX5" fmla="*/ 3660392 w 4392488"/>
              <a:gd name="connsiteY5" fmla="*/ 7272808 h 7272808"/>
              <a:gd name="connsiteX6" fmla="*/ 0 w 4392488"/>
              <a:gd name="connsiteY6" fmla="*/ 6540712 h 7272808"/>
              <a:gd name="connsiteX7" fmla="*/ 0 w 4392488"/>
              <a:gd name="connsiteY7" fmla="*/ 732096 h 7272808"/>
              <a:gd name="connsiteX0" fmla="*/ 0 w 4392488"/>
              <a:gd name="connsiteY0" fmla="*/ 732096 h 6540712"/>
              <a:gd name="connsiteX1" fmla="*/ 732096 w 4392488"/>
              <a:gd name="connsiteY1" fmla="*/ 0 h 6540712"/>
              <a:gd name="connsiteX2" fmla="*/ 3660392 w 4392488"/>
              <a:gd name="connsiteY2" fmla="*/ 0 h 6540712"/>
              <a:gd name="connsiteX3" fmla="*/ 4392488 w 4392488"/>
              <a:gd name="connsiteY3" fmla="*/ 732096 h 6540712"/>
              <a:gd name="connsiteX4" fmla="*/ 4392488 w 4392488"/>
              <a:gd name="connsiteY4" fmla="*/ 6540712 h 6540712"/>
              <a:gd name="connsiteX5" fmla="*/ 0 w 4392488"/>
              <a:gd name="connsiteY5" fmla="*/ 6540712 h 6540712"/>
              <a:gd name="connsiteX6" fmla="*/ 0 w 4392488"/>
              <a:gd name="connsiteY6" fmla="*/ 732096 h 6540712"/>
              <a:gd name="connsiteX0" fmla="*/ 0 w 4392488"/>
              <a:gd name="connsiteY0" fmla="*/ 732096 h 6972107"/>
              <a:gd name="connsiteX1" fmla="*/ 732096 w 4392488"/>
              <a:gd name="connsiteY1" fmla="*/ 0 h 6972107"/>
              <a:gd name="connsiteX2" fmla="*/ 3660392 w 4392488"/>
              <a:gd name="connsiteY2" fmla="*/ 0 h 6972107"/>
              <a:gd name="connsiteX3" fmla="*/ 4392488 w 4392488"/>
              <a:gd name="connsiteY3" fmla="*/ 732096 h 6972107"/>
              <a:gd name="connsiteX4" fmla="*/ 4392488 w 4392488"/>
              <a:gd name="connsiteY4" fmla="*/ 6540712 h 6972107"/>
              <a:gd name="connsiteX5" fmla="*/ 0 w 4392488"/>
              <a:gd name="connsiteY5" fmla="*/ 6540712 h 6972107"/>
              <a:gd name="connsiteX6" fmla="*/ 0 w 4392488"/>
              <a:gd name="connsiteY6" fmla="*/ 732096 h 6972107"/>
              <a:gd name="connsiteX0" fmla="*/ 0 w 4392488"/>
              <a:gd name="connsiteY0" fmla="*/ 732096 h 6543008"/>
              <a:gd name="connsiteX1" fmla="*/ 732096 w 4392488"/>
              <a:gd name="connsiteY1" fmla="*/ 0 h 6543008"/>
              <a:gd name="connsiteX2" fmla="*/ 3660392 w 4392488"/>
              <a:gd name="connsiteY2" fmla="*/ 0 h 6543008"/>
              <a:gd name="connsiteX3" fmla="*/ 4392488 w 4392488"/>
              <a:gd name="connsiteY3" fmla="*/ 732096 h 6543008"/>
              <a:gd name="connsiteX4" fmla="*/ 4392488 w 4392488"/>
              <a:gd name="connsiteY4" fmla="*/ 6540712 h 6543008"/>
              <a:gd name="connsiteX5" fmla="*/ 0 w 4392488"/>
              <a:gd name="connsiteY5" fmla="*/ 6540712 h 6543008"/>
              <a:gd name="connsiteX6" fmla="*/ 0 w 4392488"/>
              <a:gd name="connsiteY6" fmla="*/ 732096 h 6543008"/>
              <a:gd name="connsiteX0" fmla="*/ 0 w 4392488"/>
              <a:gd name="connsiteY0" fmla="*/ 732096 h 6540712"/>
              <a:gd name="connsiteX1" fmla="*/ 732096 w 4392488"/>
              <a:gd name="connsiteY1" fmla="*/ 0 h 6540712"/>
              <a:gd name="connsiteX2" fmla="*/ 3660392 w 4392488"/>
              <a:gd name="connsiteY2" fmla="*/ 0 h 6540712"/>
              <a:gd name="connsiteX3" fmla="*/ 4392488 w 4392488"/>
              <a:gd name="connsiteY3" fmla="*/ 732096 h 6540712"/>
              <a:gd name="connsiteX4" fmla="*/ 4392488 w 4392488"/>
              <a:gd name="connsiteY4" fmla="*/ 6540712 h 6540712"/>
              <a:gd name="connsiteX5" fmla="*/ 0 w 4392488"/>
              <a:gd name="connsiteY5" fmla="*/ 6399661 h 6540712"/>
              <a:gd name="connsiteX6" fmla="*/ 0 w 4392488"/>
              <a:gd name="connsiteY6" fmla="*/ 732096 h 6540712"/>
              <a:gd name="connsiteX0" fmla="*/ 0 w 4392488"/>
              <a:gd name="connsiteY0" fmla="*/ 732096 h 6404586"/>
              <a:gd name="connsiteX1" fmla="*/ 732096 w 4392488"/>
              <a:gd name="connsiteY1" fmla="*/ 0 h 6404586"/>
              <a:gd name="connsiteX2" fmla="*/ 3660392 w 4392488"/>
              <a:gd name="connsiteY2" fmla="*/ 0 h 6404586"/>
              <a:gd name="connsiteX3" fmla="*/ 4392488 w 4392488"/>
              <a:gd name="connsiteY3" fmla="*/ 732096 h 6404586"/>
              <a:gd name="connsiteX4" fmla="*/ 4387624 w 4392488"/>
              <a:gd name="connsiteY4" fmla="*/ 6404525 h 6404586"/>
              <a:gd name="connsiteX5" fmla="*/ 0 w 4392488"/>
              <a:gd name="connsiteY5" fmla="*/ 6399661 h 6404586"/>
              <a:gd name="connsiteX6" fmla="*/ 0 w 4392488"/>
              <a:gd name="connsiteY6" fmla="*/ 732096 h 6404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2488" h="6404586">
                <a:moveTo>
                  <a:pt x="0" y="732096"/>
                </a:moveTo>
                <a:cubicBezTo>
                  <a:pt x="0" y="327771"/>
                  <a:pt x="327771" y="0"/>
                  <a:pt x="732096" y="0"/>
                </a:cubicBezTo>
                <a:lnTo>
                  <a:pt x="3660392" y="0"/>
                </a:lnTo>
                <a:cubicBezTo>
                  <a:pt x="4064717" y="0"/>
                  <a:pt x="4392488" y="327771"/>
                  <a:pt x="4392488" y="732096"/>
                </a:cubicBezTo>
                <a:cubicBezTo>
                  <a:pt x="4390867" y="2622906"/>
                  <a:pt x="4389245" y="4513715"/>
                  <a:pt x="4387624" y="6404525"/>
                </a:cubicBezTo>
                <a:cubicBezTo>
                  <a:pt x="4389981" y="6404726"/>
                  <a:pt x="17098" y="6404726"/>
                  <a:pt x="0" y="6399661"/>
                </a:cubicBezTo>
                <a:lnTo>
                  <a:pt x="0" y="732096"/>
                </a:lnTo>
                <a:close/>
              </a:path>
            </a:pathLst>
          </a:custGeom>
          <a:solidFill>
            <a:srgbClr val="B2BE2C">
              <a:alpha val="80000"/>
            </a:srgb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6" name="Päivämäärän paikkamerkki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FDAB8-53F5-4453-AC53-78837276248E}" type="datetime1">
              <a:rPr lang="fi-FI" smtClean="0"/>
              <a:pPr/>
              <a:t>21/10/15</a:t>
            </a:fld>
            <a:endParaRPr lang="fi-FI" dirty="0" smtClean="0"/>
          </a:p>
        </p:txBody>
      </p:sp>
      <p:sp>
        <p:nvSpPr>
          <p:cNvPr id="17" name="Alatunnisteen paikkamerkki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 err="1" smtClean="0"/>
              <a:t>Firstname</a:t>
            </a:r>
            <a:r>
              <a:rPr lang="fi-FI" dirty="0" smtClean="0"/>
              <a:t> </a:t>
            </a:r>
            <a:r>
              <a:rPr lang="fi-FI" dirty="0" err="1" smtClean="0"/>
              <a:t>Surname</a:t>
            </a:r>
            <a:r>
              <a:rPr lang="fi-FI" dirty="0" smtClean="0"/>
              <a:t>, Organization </a:t>
            </a:r>
            <a:endParaRPr lang="fi-FI" dirty="0"/>
          </a:p>
        </p:txBody>
      </p:sp>
      <p:sp>
        <p:nvSpPr>
          <p:cNvPr id="18" name="Dian numeron paikkamerkki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12695-5E05-4A6F-8CD6-F940F488BF84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22" name="Otsikon paikkamerkki 1"/>
          <p:cNvSpPr>
            <a:spLocks noGrp="1"/>
          </p:cNvSpPr>
          <p:nvPr>
            <p:ph type="title"/>
          </p:nvPr>
        </p:nvSpPr>
        <p:spPr>
          <a:xfrm>
            <a:off x="662880" y="1003004"/>
            <a:ext cx="4557192" cy="1633908"/>
          </a:xfrm>
          <a:prstGeom prst="rect">
            <a:avLst/>
          </a:prstGeom>
          <a:effectLst>
            <a:outerShdw blurRad="38100" dist="25400" dir="8100000" algn="tr" rotWithShape="0">
              <a:prstClr val="black">
                <a:alpha val="40000"/>
              </a:prstClr>
            </a:outerShdw>
          </a:effectLst>
        </p:spPr>
        <p:txBody>
          <a:bodyPr vert="horz" lIns="108000" tIns="0" rIns="0" bIns="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fi-FI" dirty="0"/>
          </a:p>
        </p:txBody>
      </p:sp>
      <p:sp>
        <p:nvSpPr>
          <p:cNvPr id="24" name="Tekstin paikkamerkki 54"/>
          <p:cNvSpPr>
            <a:spLocks noGrp="1"/>
          </p:cNvSpPr>
          <p:nvPr>
            <p:ph type="body" sz="quarter" idx="13"/>
          </p:nvPr>
        </p:nvSpPr>
        <p:spPr>
          <a:xfrm>
            <a:off x="684213" y="2781300"/>
            <a:ext cx="4535487" cy="35274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pic>
        <p:nvPicPr>
          <p:cNvPr id="29" name="Kuva 2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6265887"/>
            <a:ext cx="589788" cy="210312"/>
          </a:xfrm>
          <a:prstGeom prst="rect">
            <a:avLst/>
          </a:prstGeom>
        </p:spPr>
      </p:pic>
      <p:pic>
        <p:nvPicPr>
          <p:cNvPr id="12" name="Kuva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6059171"/>
            <a:ext cx="3857876" cy="64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7129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NESS_txt+pic_aho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uva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059"/>
          <a:stretch/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10" name="Pyöristetty suorakulmio 6"/>
          <p:cNvSpPr/>
          <p:nvPr userDrawn="1"/>
        </p:nvSpPr>
        <p:spPr>
          <a:xfrm>
            <a:off x="467544" y="456207"/>
            <a:ext cx="4896544" cy="6404586"/>
          </a:xfrm>
          <a:custGeom>
            <a:avLst/>
            <a:gdLst>
              <a:gd name="connsiteX0" fmla="*/ 0 w 4392488"/>
              <a:gd name="connsiteY0" fmla="*/ 732096 h 7272808"/>
              <a:gd name="connsiteX1" fmla="*/ 732096 w 4392488"/>
              <a:gd name="connsiteY1" fmla="*/ 0 h 7272808"/>
              <a:gd name="connsiteX2" fmla="*/ 3660392 w 4392488"/>
              <a:gd name="connsiteY2" fmla="*/ 0 h 7272808"/>
              <a:gd name="connsiteX3" fmla="*/ 4392488 w 4392488"/>
              <a:gd name="connsiteY3" fmla="*/ 732096 h 7272808"/>
              <a:gd name="connsiteX4" fmla="*/ 4392488 w 4392488"/>
              <a:gd name="connsiteY4" fmla="*/ 6540712 h 7272808"/>
              <a:gd name="connsiteX5" fmla="*/ 3660392 w 4392488"/>
              <a:gd name="connsiteY5" fmla="*/ 7272808 h 7272808"/>
              <a:gd name="connsiteX6" fmla="*/ 732096 w 4392488"/>
              <a:gd name="connsiteY6" fmla="*/ 7272808 h 7272808"/>
              <a:gd name="connsiteX7" fmla="*/ 0 w 4392488"/>
              <a:gd name="connsiteY7" fmla="*/ 6540712 h 7272808"/>
              <a:gd name="connsiteX8" fmla="*/ 0 w 4392488"/>
              <a:gd name="connsiteY8" fmla="*/ 732096 h 7272808"/>
              <a:gd name="connsiteX0" fmla="*/ 0 w 4392488"/>
              <a:gd name="connsiteY0" fmla="*/ 732096 h 7272808"/>
              <a:gd name="connsiteX1" fmla="*/ 732096 w 4392488"/>
              <a:gd name="connsiteY1" fmla="*/ 0 h 7272808"/>
              <a:gd name="connsiteX2" fmla="*/ 3660392 w 4392488"/>
              <a:gd name="connsiteY2" fmla="*/ 0 h 7272808"/>
              <a:gd name="connsiteX3" fmla="*/ 4392488 w 4392488"/>
              <a:gd name="connsiteY3" fmla="*/ 732096 h 7272808"/>
              <a:gd name="connsiteX4" fmla="*/ 4392488 w 4392488"/>
              <a:gd name="connsiteY4" fmla="*/ 6540712 h 7272808"/>
              <a:gd name="connsiteX5" fmla="*/ 3660392 w 4392488"/>
              <a:gd name="connsiteY5" fmla="*/ 7272808 h 7272808"/>
              <a:gd name="connsiteX6" fmla="*/ 0 w 4392488"/>
              <a:gd name="connsiteY6" fmla="*/ 6540712 h 7272808"/>
              <a:gd name="connsiteX7" fmla="*/ 0 w 4392488"/>
              <a:gd name="connsiteY7" fmla="*/ 732096 h 7272808"/>
              <a:gd name="connsiteX0" fmla="*/ 0 w 4392488"/>
              <a:gd name="connsiteY0" fmla="*/ 732096 h 6540712"/>
              <a:gd name="connsiteX1" fmla="*/ 732096 w 4392488"/>
              <a:gd name="connsiteY1" fmla="*/ 0 h 6540712"/>
              <a:gd name="connsiteX2" fmla="*/ 3660392 w 4392488"/>
              <a:gd name="connsiteY2" fmla="*/ 0 h 6540712"/>
              <a:gd name="connsiteX3" fmla="*/ 4392488 w 4392488"/>
              <a:gd name="connsiteY3" fmla="*/ 732096 h 6540712"/>
              <a:gd name="connsiteX4" fmla="*/ 4392488 w 4392488"/>
              <a:gd name="connsiteY4" fmla="*/ 6540712 h 6540712"/>
              <a:gd name="connsiteX5" fmla="*/ 0 w 4392488"/>
              <a:gd name="connsiteY5" fmla="*/ 6540712 h 6540712"/>
              <a:gd name="connsiteX6" fmla="*/ 0 w 4392488"/>
              <a:gd name="connsiteY6" fmla="*/ 732096 h 6540712"/>
              <a:gd name="connsiteX0" fmla="*/ 0 w 4392488"/>
              <a:gd name="connsiteY0" fmla="*/ 732096 h 6972107"/>
              <a:gd name="connsiteX1" fmla="*/ 732096 w 4392488"/>
              <a:gd name="connsiteY1" fmla="*/ 0 h 6972107"/>
              <a:gd name="connsiteX2" fmla="*/ 3660392 w 4392488"/>
              <a:gd name="connsiteY2" fmla="*/ 0 h 6972107"/>
              <a:gd name="connsiteX3" fmla="*/ 4392488 w 4392488"/>
              <a:gd name="connsiteY3" fmla="*/ 732096 h 6972107"/>
              <a:gd name="connsiteX4" fmla="*/ 4392488 w 4392488"/>
              <a:gd name="connsiteY4" fmla="*/ 6540712 h 6972107"/>
              <a:gd name="connsiteX5" fmla="*/ 0 w 4392488"/>
              <a:gd name="connsiteY5" fmla="*/ 6540712 h 6972107"/>
              <a:gd name="connsiteX6" fmla="*/ 0 w 4392488"/>
              <a:gd name="connsiteY6" fmla="*/ 732096 h 6972107"/>
              <a:gd name="connsiteX0" fmla="*/ 0 w 4392488"/>
              <a:gd name="connsiteY0" fmla="*/ 732096 h 6543008"/>
              <a:gd name="connsiteX1" fmla="*/ 732096 w 4392488"/>
              <a:gd name="connsiteY1" fmla="*/ 0 h 6543008"/>
              <a:gd name="connsiteX2" fmla="*/ 3660392 w 4392488"/>
              <a:gd name="connsiteY2" fmla="*/ 0 h 6543008"/>
              <a:gd name="connsiteX3" fmla="*/ 4392488 w 4392488"/>
              <a:gd name="connsiteY3" fmla="*/ 732096 h 6543008"/>
              <a:gd name="connsiteX4" fmla="*/ 4392488 w 4392488"/>
              <a:gd name="connsiteY4" fmla="*/ 6540712 h 6543008"/>
              <a:gd name="connsiteX5" fmla="*/ 0 w 4392488"/>
              <a:gd name="connsiteY5" fmla="*/ 6540712 h 6543008"/>
              <a:gd name="connsiteX6" fmla="*/ 0 w 4392488"/>
              <a:gd name="connsiteY6" fmla="*/ 732096 h 6543008"/>
              <a:gd name="connsiteX0" fmla="*/ 0 w 4392488"/>
              <a:gd name="connsiteY0" fmla="*/ 732096 h 6540712"/>
              <a:gd name="connsiteX1" fmla="*/ 732096 w 4392488"/>
              <a:gd name="connsiteY1" fmla="*/ 0 h 6540712"/>
              <a:gd name="connsiteX2" fmla="*/ 3660392 w 4392488"/>
              <a:gd name="connsiteY2" fmla="*/ 0 h 6540712"/>
              <a:gd name="connsiteX3" fmla="*/ 4392488 w 4392488"/>
              <a:gd name="connsiteY3" fmla="*/ 732096 h 6540712"/>
              <a:gd name="connsiteX4" fmla="*/ 4392488 w 4392488"/>
              <a:gd name="connsiteY4" fmla="*/ 6540712 h 6540712"/>
              <a:gd name="connsiteX5" fmla="*/ 0 w 4392488"/>
              <a:gd name="connsiteY5" fmla="*/ 6399661 h 6540712"/>
              <a:gd name="connsiteX6" fmla="*/ 0 w 4392488"/>
              <a:gd name="connsiteY6" fmla="*/ 732096 h 6540712"/>
              <a:gd name="connsiteX0" fmla="*/ 0 w 4392488"/>
              <a:gd name="connsiteY0" fmla="*/ 732096 h 6404586"/>
              <a:gd name="connsiteX1" fmla="*/ 732096 w 4392488"/>
              <a:gd name="connsiteY1" fmla="*/ 0 h 6404586"/>
              <a:gd name="connsiteX2" fmla="*/ 3660392 w 4392488"/>
              <a:gd name="connsiteY2" fmla="*/ 0 h 6404586"/>
              <a:gd name="connsiteX3" fmla="*/ 4392488 w 4392488"/>
              <a:gd name="connsiteY3" fmla="*/ 732096 h 6404586"/>
              <a:gd name="connsiteX4" fmla="*/ 4387624 w 4392488"/>
              <a:gd name="connsiteY4" fmla="*/ 6404525 h 6404586"/>
              <a:gd name="connsiteX5" fmla="*/ 0 w 4392488"/>
              <a:gd name="connsiteY5" fmla="*/ 6399661 h 6404586"/>
              <a:gd name="connsiteX6" fmla="*/ 0 w 4392488"/>
              <a:gd name="connsiteY6" fmla="*/ 732096 h 6404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2488" h="6404586">
                <a:moveTo>
                  <a:pt x="0" y="732096"/>
                </a:moveTo>
                <a:cubicBezTo>
                  <a:pt x="0" y="327771"/>
                  <a:pt x="327771" y="0"/>
                  <a:pt x="732096" y="0"/>
                </a:cubicBezTo>
                <a:lnTo>
                  <a:pt x="3660392" y="0"/>
                </a:lnTo>
                <a:cubicBezTo>
                  <a:pt x="4064717" y="0"/>
                  <a:pt x="4392488" y="327771"/>
                  <a:pt x="4392488" y="732096"/>
                </a:cubicBezTo>
                <a:cubicBezTo>
                  <a:pt x="4390867" y="2622906"/>
                  <a:pt x="4389245" y="4513715"/>
                  <a:pt x="4387624" y="6404525"/>
                </a:cubicBezTo>
                <a:cubicBezTo>
                  <a:pt x="4389981" y="6404726"/>
                  <a:pt x="17098" y="6404726"/>
                  <a:pt x="0" y="6399661"/>
                </a:cubicBezTo>
                <a:lnTo>
                  <a:pt x="0" y="732096"/>
                </a:lnTo>
                <a:close/>
              </a:path>
            </a:pathLst>
          </a:custGeom>
          <a:solidFill>
            <a:srgbClr val="B2BE2C">
              <a:alpha val="80000"/>
            </a:srgb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6" name="Päivämäärän paikkamerkki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E57B9-F450-47AF-97CD-6B80895DFFA3}" type="datetime1">
              <a:rPr lang="fi-FI" smtClean="0"/>
              <a:pPr/>
              <a:t>21/10/15</a:t>
            </a:fld>
            <a:endParaRPr lang="fi-FI" dirty="0" smtClean="0"/>
          </a:p>
        </p:txBody>
      </p:sp>
      <p:sp>
        <p:nvSpPr>
          <p:cNvPr id="17" name="Alatunnisteen paikkamerkki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 err="1" smtClean="0"/>
              <a:t>Firstname</a:t>
            </a:r>
            <a:r>
              <a:rPr lang="fi-FI" dirty="0" smtClean="0"/>
              <a:t> </a:t>
            </a:r>
            <a:r>
              <a:rPr lang="fi-FI" dirty="0" err="1" smtClean="0"/>
              <a:t>Surname</a:t>
            </a:r>
            <a:r>
              <a:rPr lang="fi-FI" dirty="0" smtClean="0"/>
              <a:t>, Organization </a:t>
            </a:r>
            <a:endParaRPr lang="fi-FI" dirty="0"/>
          </a:p>
        </p:txBody>
      </p:sp>
      <p:sp>
        <p:nvSpPr>
          <p:cNvPr id="18" name="Dian numeron paikkamerkki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12695-5E05-4A6F-8CD6-F940F488BF84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15" name="Otsikon paikkamerkki 1"/>
          <p:cNvSpPr>
            <a:spLocks noGrp="1"/>
          </p:cNvSpPr>
          <p:nvPr>
            <p:ph type="title"/>
          </p:nvPr>
        </p:nvSpPr>
        <p:spPr>
          <a:xfrm>
            <a:off x="662880" y="1003004"/>
            <a:ext cx="4557192" cy="1633908"/>
          </a:xfrm>
          <a:prstGeom prst="rect">
            <a:avLst/>
          </a:prstGeom>
          <a:effectLst>
            <a:outerShdw blurRad="38100" dist="25400" dir="8100000" algn="tr" rotWithShape="0">
              <a:prstClr val="black">
                <a:alpha val="40000"/>
              </a:prstClr>
            </a:outerShdw>
          </a:effectLst>
        </p:spPr>
        <p:txBody>
          <a:bodyPr vert="horz" lIns="108000" tIns="0" rIns="0" bIns="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fi-FI" dirty="0"/>
          </a:p>
        </p:txBody>
      </p:sp>
      <p:sp>
        <p:nvSpPr>
          <p:cNvPr id="22" name="Tekstin paikkamerkki 54"/>
          <p:cNvSpPr>
            <a:spLocks noGrp="1"/>
          </p:cNvSpPr>
          <p:nvPr>
            <p:ph type="body" sz="quarter" idx="13"/>
          </p:nvPr>
        </p:nvSpPr>
        <p:spPr>
          <a:xfrm>
            <a:off x="684213" y="2781300"/>
            <a:ext cx="4535487" cy="35274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pic>
        <p:nvPicPr>
          <p:cNvPr id="31" name="Kuva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6265887"/>
            <a:ext cx="589788" cy="210312"/>
          </a:xfrm>
          <a:prstGeom prst="rect">
            <a:avLst/>
          </a:prstGeom>
        </p:spPr>
      </p:pic>
      <p:pic>
        <p:nvPicPr>
          <p:cNvPr id="12" name="Kuva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6059171"/>
            <a:ext cx="3857876" cy="64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4012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penNESS_ol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uorakulmio 29"/>
          <p:cNvSpPr/>
          <p:nvPr userDrawn="1"/>
        </p:nvSpPr>
        <p:spPr>
          <a:xfrm>
            <a:off x="0" y="0"/>
            <a:ext cx="9144000" cy="6885577"/>
          </a:xfrm>
          <a:prstGeom prst="rect">
            <a:avLst/>
          </a:prstGeom>
          <a:solidFill>
            <a:srgbClr val="B2BE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18" name="Kuva 1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28" b="50259"/>
          <a:stretch/>
        </p:blipFill>
        <p:spPr>
          <a:xfrm>
            <a:off x="5295" y="2921488"/>
            <a:ext cx="5142769" cy="3936512"/>
          </a:xfrm>
          <a:prstGeom prst="rect">
            <a:avLst/>
          </a:prstGeom>
        </p:spPr>
      </p:pic>
      <p:pic>
        <p:nvPicPr>
          <p:cNvPr id="36" name="Kuva 3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416" y="6265887"/>
            <a:ext cx="589788" cy="210312"/>
          </a:xfrm>
          <a:prstGeom prst="rect">
            <a:avLst/>
          </a:prstGeom>
        </p:spPr>
      </p:pic>
      <p:sp>
        <p:nvSpPr>
          <p:cNvPr id="23" name="Päivämäärän paikkamerkki 2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5171B-A1BD-4ADE-9AA9-5F1D6F708F07}" type="datetime1">
              <a:rPr lang="fi-FI" smtClean="0"/>
              <a:pPr/>
              <a:t>21/10/15</a:t>
            </a:fld>
            <a:endParaRPr lang="fi-FI" dirty="0" smtClean="0"/>
          </a:p>
        </p:txBody>
      </p:sp>
      <p:sp>
        <p:nvSpPr>
          <p:cNvPr id="24" name="Alatunnisteen paikkamerkki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 err="1" smtClean="0"/>
              <a:t>Firstname</a:t>
            </a:r>
            <a:r>
              <a:rPr lang="fi-FI" dirty="0" smtClean="0"/>
              <a:t> </a:t>
            </a:r>
            <a:r>
              <a:rPr lang="fi-FI" dirty="0" err="1" smtClean="0"/>
              <a:t>Surname</a:t>
            </a:r>
            <a:r>
              <a:rPr lang="fi-FI" dirty="0" smtClean="0"/>
              <a:t>, Organization </a:t>
            </a:r>
            <a:endParaRPr lang="fi-FI" dirty="0"/>
          </a:p>
        </p:txBody>
      </p:sp>
      <p:sp>
        <p:nvSpPr>
          <p:cNvPr id="25" name="Dian numeron paikkamerkki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12695-5E05-4A6F-8CD6-F940F488BF84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16" name="Otsikon paikkamerkki 1"/>
          <p:cNvSpPr>
            <a:spLocks noGrp="1"/>
          </p:cNvSpPr>
          <p:nvPr>
            <p:ph type="title" hasCustomPrompt="1"/>
          </p:nvPr>
        </p:nvSpPr>
        <p:spPr>
          <a:xfrm>
            <a:off x="662880" y="620688"/>
            <a:ext cx="7797552" cy="1633908"/>
          </a:xfrm>
          <a:prstGeom prst="rect">
            <a:avLst/>
          </a:prstGeom>
          <a:effectLst>
            <a:outerShdw blurRad="38100" dist="25400" dir="8100000" algn="tr" rotWithShape="0">
              <a:prstClr val="black">
                <a:alpha val="40000"/>
              </a:prstClr>
            </a:outerShdw>
          </a:effectLst>
        </p:spPr>
        <p:txBody>
          <a:bodyPr vert="horz" lIns="108000" tIns="0" rIns="0" bIns="0" rtlCol="0" anchor="t" anchorCtr="0">
            <a:noAutofit/>
          </a:bodyPr>
          <a:lstStyle/>
          <a:p>
            <a:r>
              <a:rPr lang="fi-FI" dirty="0" smtClean="0"/>
              <a:t>Compact and </a:t>
            </a:r>
            <a:r>
              <a:rPr lang="fi-FI" dirty="0" err="1" smtClean="0"/>
              <a:t>effective</a:t>
            </a:r>
            <a:r>
              <a:rPr lang="fi-FI" dirty="0" smtClean="0"/>
              <a:t> </a:t>
            </a:r>
            <a:r>
              <a:rPr lang="fi-FI" dirty="0" err="1" smtClean="0"/>
              <a:t>headline</a:t>
            </a:r>
            <a:r>
              <a:rPr lang="fi-FI" dirty="0" smtClean="0"/>
              <a:t/>
            </a:r>
            <a:br>
              <a:rPr lang="fi-FI" dirty="0" smtClean="0"/>
            </a:br>
            <a:endParaRPr lang="fi-FI" dirty="0"/>
          </a:p>
        </p:txBody>
      </p:sp>
      <p:sp>
        <p:nvSpPr>
          <p:cNvPr id="19" name="Tekstin paikkamerkki 54"/>
          <p:cNvSpPr>
            <a:spLocks noGrp="1"/>
          </p:cNvSpPr>
          <p:nvPr>
            <p:ph type="body" sz="quarter" idx="13"/>
          </p:nvPr>
        </p:nvSpPr>
        <p:spPr>
          <a:xfrm>
            <a:off x="684213" y="2398984"/>
            <a:ext cx="7704211" cy="35274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 dirty="0"/>
          </a:p>
        </p:txBody>
      </p:sp>
      <p:pic>
        <p:nvPicPr>
          <p:cNvPr id="20" name="Kuva 1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6059171"/>
            <a:ext cx="3857876" cy="64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8907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penNESS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33" b="49907"/>
          <a:stretch/>
        </p:blipFill>
        <p:spPr>
          <a:xfrm>
            <a:off x="0" y="2927626"/>
            <a:ext cx="5148064" cy="3930374"/>
          </a:xfrm>
          <a:prstGeom prst="rect">
            <a:avLst/>
          </a:prstGeom>
        </p:spPr>
      </p:pic>
      <p:sp>
        <p:nvSpPr>
          <p:cNvPr id="23" name="Päivämäärän paikkamerkki 2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5AF9F-9C86-4B71-A452-A926DFF55F0E}" type="datetime1">
              <a:rPr lang="fi-FI" smtClean="0"/>
              <a:pPr/>
              <a:t>21/10/15</a:t>
            </a:fld>
            <a:endParaRPr lang="fi-FI" dirty="0" smtClean="0"/>
          </a:p>
        </p:txBody>
      </p:sp>
      <p:sp>
        <p:nvSpPr>
          <p:cNvPr id="24" name="Alatunnisteen paikkamerkki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 err="1" smtClean="0"/>
              <a:t>Firstname</a:t>
            </a:r>
            <a:r>
              <a:rPr lang="fi-FI" dirty="0" smtClean="0"/>
              <a:t> </a:t>
            </a:r>
            <a:r>
              <a:rPr lang="fi-FI" dirty="0" err="1" smtClean="0"/>
              <a:t>Surname</a:t>
            </a:r>
            <a:r>
              <a:rPr lang="fi-FI" dirty="0" smtClean="0"/>
              <a:t>, Organization </a:t>
            </a:r>
            <a:endParaRPr lang="fi-FI" dirty="0"/>
          </a:p>
        </p:txBody>
      </p:sp>
      <p:sp>
        <p:nvSpPr>
          <p:cNvPr id="25" name="Dian numeron paikkamerkki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12695-5E05-4A6F-8CD6-F940F488BF84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40" name="Otsikon paikkamerkki 1"/>
          <p:cNvSpPr>
            <a:spLocks noGrp="1"/>
          </p:cNvSpPr>
          <p:nvPr>
            <p:ph type="title" hasCustomPrompt="1"/>
          </p:nvPr>
        </p:nvSpPr>
        <p:spPr>
          <a:xfrm>
            <a:off x="662880" y="620688"/>
            <a:ext cx="7725544" cy="1633908"/>
          </a:xfrm>
          <a:prstGeom prst="rect">
            <a:avLst/>
          </a:prstGeom>
          <a:effectLst>
            <a:outerShdw blurRad="38100" dist="25400" dir="8100000" algn="tr" rotWithShape="0">
              <a:prstClr val="black">
                <a:alpha val="40000"/>
              </a:prstClr>
            </a:outerShdw>
          </a:effectLst>
        </p:spPr>
        <p:txBody>
          <a:bodyPr vert="horz" lIns="108000" tIns="0" rIns="0" bIns="0" rtlCol="0" anchor="t" anchorCtr="0">
            <a:noAutofit/>
          </a:bodyPr>
          <a:lstStyle/>
          <a:p>
            <a:r>
              <a:rPr lang="fi-FI" dirty="0" smtClean="0"/>
              <a:t>Compact and </a:t>
            </a:r>
            <a:r>
              <a:rPr lang="fi-FI" dirty="0" err="1" smtClean="0"/>
              <a:t>effective</a:t>
            </a:r>
            <a:r>
              <a:rPr lang="fi-FI" dirty="0" smtClean="0"/>
              <a:t> </a:t>
            </a:r>
            <a:r>
              <a:rPr lang="fi-FI" dirty="0" err="1" smtClean="0"/>
              <a:t>headline</a:t>
            </a:r>
            <a:r>
              <a:rPr lang="fi-FI" dirty="0" smtClean="0"/>
              <a:t/>
            </a:r>
            <a:br>
              <a:rPr lang="fi-FI" dirty="0" smtClean="0"/>
            </a:br>
            <a:endParaRPr lang="fi-FI" dirty="0"/>
          </a:p>
        </p:txBody>
      </p:sp>
      <p:sp>
        <p:nvSpPr>
          <p:cNvPr id="42" name="Tekstin paikkamerkki 54"/>
          <p:cNvSpPr>
            <a:spLocks noGrp="1"/>
          </p:cNvSpPr>
          <p:nvPr>
            <p:ph type="body" sz="quarter" idx="13"/>
          </p:nvPr>
        </p:nvSpPr>
        <p:spPr>
          <a:xfrm>
            <a:off x="684213" y="2398984"/>
            <a:ext cx="7704211" cy="35274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 dirty="0"/>
          </a:p>
        </p:txBody>
      </p:sp>
      <p:pic>
        <p:nvPicPr>
          <p:cNvPr id="45" name="Kuva 4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6309320"/>
            <a:ext cx="589788" cy="210312"/>
          </a:xfrm>
          <a:prstGeom prst="rect">
            <a:avLst/>
          </a:prstGeom>
        </p:spPr>
      </p:pic>
      <p:pic>
        <p:nvPicPr>
          <p:cNvPr id="18" name="Kuva 1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1" y="6059171"/>
            <a:ext cx="3857876" cy="64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7238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penNESS_olive+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orakulmio 3"/>
          <p:cNvSpPr/>
          <p:nvPr userDrawn="1"/>
        </p:nvSpPr>
        <p:spPr>
          <a:xfrm>
            <a:off x="0" y="0"/>
            <a:ext cx="9144000" cy="6885577"/>
          </a:xfrm>
          <a:prstGeom prst="rect">
            <a:avLst/>
          </a:prstGeom>
          <a:solidFill>
            <a:srgbClr val="B2BE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15" name="Kuva 1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28" b="50259"/>
          <a:stretch/>
        </p:blipFill>
        <p:spPr>
          <a:xfrm>
            <a:off x="5295" y="2921488"/>
            <a:ext cx="5142769" cy="3936512"/>
          </a:xfrm>
          <a:prstGeom prst="rect">
            <a:avLst/>
          </a:prstGeom>
        </p:spPr>
      </p:pic>
      <p:pic>
        <p:nvPicPr>
          <p:cNvPr id="17" name="Kuva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6059171"/>
            <a:ext cx="3857876" cy="641101"/>
          </a:xfrm>
          <a:prstGeom prst="rect">
            <a:avLst/>
          </a:prstGeom>
        </p:spPr>
      </p:pic>
      <p:sp>
        <p:nvSpPr>
          <p:cNvPr id="23" name="Päivämäärän paikkamerkki 2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37D3A-8B21-4BB6-AFEB-AE69D84E3315}" type="datetime1">
              <a:rPr lang="fi-FI" smtClean="0"/>
              <a:pPr/>
              <a:t>21/10/15</a:t>
            </a:fld>
            <a:endParaRPr lang="fi-FI" dirty="0" smtClean="0"/>
          </a:p>
        </p:txBody>
      </p:sp>
      <p:sp>
        <p:nvSpPr>
          <p:cNvPr id="24" name="Alatunnisteen paikkamerkki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 err="1" smtClean="0"/>
              <a:t>Firstname</a:t>
            </a:r>
            <a:r>
              <a:rPr lang="fi-FI" dirty="0" smtClean="0"/>
              <a:t> </a:t>
            </a:r>
            <a:r>
              <a:rPr lang="fi-FI" dirty="0" err="1" smtClean="0"/>
              <a:t>Surname</a:t>
            </a:r>
            <a:r>
              <a:rPr lang="fi-FI" dirty="0" smtClean="0"/>
              <a:t>, Organization </a:t>
            </a:r>
            <a:endParaRPr lang="fi-FI" dirty="0"/>
          </a:p>
        </p:txBody>
      </p:sp>
      <p:sp>
        <p:nvSpPr>
          <p:cNvPr id="25" name="Dian numeron paikkamerkki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12695-5E05-4A6F-8CD6-F940F488BF84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6" name="Kuvan paikkamerkki 5"/>
          <p:cNvSpPr>
            <a:spLocks noGrp="1"/>
          </p:cNvSpPr>
          <p:nvPr>
            <p:ph type="pic" sz="quarter" idx="14"/>
          </p:nvPr>
        </p:nvSpPr>
        <p:spPr>
          <a:xfrm>
            <a:off x="5724128" y="-315416"/>
            <a:ext cx="3023939" cy="2459213"/>
          </a:xfrm>
          <a:prstGeom prst="roundRect">
            <a:avLst/>
          </a:prstGeom>
          <a:solidFill>
            <a:schemeClr val="bg1"/>
          </a:solidFill>
        </p:spPr>
        <p:txBody>
          <a:bodyPr>
            <a:normAutofit/>
          </a:bodyPr>
          <a:lstStyle>
            <a:lvl1pPr>
              <a:lnSpc>
                <a:spcPct val="100000"/>
              </a:lnSpc>
              <a:defRPr sz="1600">
                <a:solidFill>
                  <a:srgbClr val="FF0000"/>
                </a:solidFill>
              </a:defRPr>
            </a:lvl1pPr>
          </a:lstStyle>
          <a:p>
            <a:r>
              <a:rPr lang="en-US" smtClean="0"/>
              <a:t>Drag picture to placeholder or click icon to add</a:t>
            </a:r>
            <a:endParaRPr lang="fi-FI" dirty="0"/>
          </a:p>
        </p:txBody>
      </p:sp>
      <p:sp>
        <p:nvSpPr>
          <p:cNvPr id="21" name="Kuvan paikkamerkki 5"/>
          <p:cNvSpPr>
            <a:spLocks noGrp="1"/>
          </p:cNvSpPr>
          <p:nvPr>
            <p:ph type="pic" sz="quarter" idx="15"/>
          </p:nvPr>
        </p:nvSpPr>
        <p:spPr>
          <a:xfrm>
            <a:off x="5724128" y="4797152"/>
            <a:ext cx="3023939" cy="2459213"/>
          </a:xfrm>
          <a:prstGeom prst="roundRect">
            <a:avLst/>
          </a:prstGeom>
          <a:solidFill>
            <a:schemeClr val="bg1"/>
          </a:solidFill>
        </p:spPr>
        <p:txBody>
          <a:bodyPr>
            <a:normAutofit/>
          </a:bodyPr>
          <a:lstStyle>
            <a:lvl1pPr>
              <a:lnSpc>
                <a:spcPct val="100000"/>
              </a:lnSpc>
              <a:defRPr sz="1600">
                <a:solidFill>
                  <a:srgbClr val="FF0000"/>
                </a:solidFill>
              </a:defRPr>
            </a:lvl1pPr>
          </a:lstStyle>
          <a:p>
            <a:r>
              <a:rPr lang="en-US" smtClean="0"/>
              <a:t>Drag picture to placeholder or click icon to add</a:t>
            </a:r>
            <a:endParaRPr lang="fi-FI"/>
          </a:p>
        </p:txBody>
      </p:sp>
      <p:sp>
        <p:nvSpPr>
          <p:cNvPr id="22" name="Kuvan paikkamerkki 5"/>
          <p:cNvSpPr>
            <a:spLocks noGrp="1"/>
          </p:cNvSpPr>
          <p:nvPr>
            <p:ph type="pic" sz="quarter" idx="16"/>
          </p:nvPr>
        </p:nvSpPr>
        <p:spPr>
          <a:xfrm>
            <a:off x="5724128" y="2250029"/>
            <a:ext cx="3023939" cy="2459213"/>
          </a:xfrm>
          <a:prstGeom prst="roundRect">
            <a:avLst/>
          </a:prstGeom>
          <a:solidFill>
            <a:schemeClr val="bg1"/>
          </a:solidFill>
        </p:spPr>
        <p:txBody>
          <a:bodyPr>
            <a:normAutofit/>
          </a:bodyPr>
          <a:lstStyle>
            <a:lvl1pPr>
              <a:lnSpc>
                <a:spcPct val="100000"/>
              </a:lnSpc>
              <a:defRPr sz="1600">
                <a:solidFill>
                  <a:srgbClr val="FF0000"/>
                </a:solidFill>
              </a:defRPr>
            </a:lvl1pPr>
          </a:lstStyle>
          <a:p>
            <a:r>
              <a:rPr lang="en-US" smtClean="0"/>
              <a:t>Drag picture to placeholder or click icon to add</a:t>
            </a:r>
            <a:endParaRPr lang="fi-FI"/>
          </a:p>
        </p:txBody>
      </p:sp>
      <p:sp>
        <p:nvSpPr>
          <p:cNvPr id="28" name="Otsikon paikkamerkki 1"/>
          <p:cNvSpPr>
            <a:spLocks noGrp="1"/>
          </p:cNvSpPr>
          <p:nvPr>
            <p:ph type="title"/>
          </p:nvPr>
        </p:nvSpPr>
        <p:spPr>
          <a:xfrm>
            <a:off x="662880" y="620688"/>
            <a:ext cx="4557192" cy="1633908"/>
          </a:xfrm>
          <a:prstGeom prst="rect">
            <a:avLst/>
          </a:prstGeom>
          <a:effectLst>
            <a:outerShdw blurRad="38100" dist="25400" dir="8100000" algn="tr" rotWithShape="0">
              <a:prstClr val="black">
                <a:alpha val="40000"/>
              </a:prstClr>
            </a:outerShdw>
          </a:effectLst>
        </p:spPr>
        <p:txBody>
          <a:bodyPr vert="horz" lIns="108000" tIns="0" rIns="0" bIns="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fi-FI" dirty="0"/>
          </a:p>
        </p:txBody>
      </p:sp>
      <p:sp>
        <p:nvSpPr>
          <p:cNvPr id="29" name="Tekstin paikkamerkki 54"/>
          <p:cNvSpPr>
            <a:spLocks noGrp="1"/>
          </p:cNvSpPr>
          <p:nvPr>
            <p:ph type="body" sz="quarter" idx="13"/>
          </p:nvPr>
        </p:nvSpPr>
        <p:spPr>
          <a:xfrm>
            <a:off x="684213" y="2398984"/>
            <a:ext cx="4535487" cy="35274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pic>
        <p:nvPicPr>
          <p:cNvPr id="31" name="Kuva 3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6265887"/>
            <a:ext cx="589788" cy="210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5230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/>
          <p:cNvSpPr>
            <a:spLocks noGrp="1"/>
          </p:cNvSpPr>
          <p:nvPr>
            <p:ph type="title"/>
          </p:nvPr>
        </p:nvSpPr>
        <p:spPr>
          <a:xfrm>
            <a:off x="662880" y="1003004"/>
            <a:ext cx="4557192" cy="1633908"/>
          </a:xfrm>
          <a:prstGeom prst="rect">
            <a:avLst/>
          </a:prstGeom>
          <a:effectLst>
            <a:outerShdw blurRad="38100" dist="25400" dir="8100000" algn="tr" rotWithShape="0">
              <a:prstClr val="black">
                <a:alpha val="40000"/>
              </a:prstClr>
            </a:outerShdw>
          </a:effectLst>
        </p:spPr>
        <p:txBody>
          <a:bodyPr vert="horz" lIns="108000" tIns="0" rIns="0" bIns="0" rtlCol="0" anchor="t" anchorCtr="0">
            <a:noAutofit/>
          </a:bodyPr>
          <a:lstStyle/>
          <a:p>
            <a:r>
              <a:rPr lang="fi-FI" dirty="0" smtClean="0"/>
              <a:t>Compact and </a:t>
            </a:r>
            <a:br>
              <a:rPr lang="fi-FI" dirty="0" smtClean="0"/>
            </a:br>
            <a:r>
              <a:rPr lang="fi-FI" dirty="0" err="1" smtClean="0"/>
              <a:t>effective</a:t>
            </a:r>
            <a:r>
              <a:rPr lang="fi-FI" dirty="0" smtClean="0"/>
              <a:t> </a:t>
            </a:r>
            <a:r>
              <a:rPr lang="fi-FI" dirty="0" err="1" smtClean="0"/>
              <a:t>headline</a:t>
            </a:r>
            <a:r>
              <a:rPr lang="fi-FI" dirty="0" smtClean="0"/>
              <a:t/>
            </a:r>
            <a:br>
              <a:rPr lang="fi-FI" dirty="0" smtClean="0"/>
            </a:br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2"/>
          </p:nvPr>
        </p:nvSpPr>
        <p:spPr>
          <a:xfrm rot="16200000">
            <a:off x="-190872" y="6478691"/>
            <a:ext cx="596752" cy="144015"/>
          </a:xfrm>
          <a:prstGeom prst="rect">
            <a:avLst/>
          </a:prstGeom>
        </p:spPr>
        <p:txBody>
          <a:bodyPr vert="horz" lIns="108000" tIns="0" rIns="0" bIns="0" rtlCol="0" anchor="t" anchorCtr="0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fld id="{0E4E6B26-9BDE-4C66-8C75-58DFDF23357A}" type="datetime1">
              <a:rPr lang="fi-FI" smtClean="0"/>
              <a:pPr/>
              <a:t>21/10/15</a:t>
            </a:fld>
            <a:endParaRPr lang="fi-FI" dirty="0" smtClean="0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3"/>
          </p:nvPr>
        </p:nvSpPr>
        <p:spPr>
          <a:xfrm rot="16200000">
            <a:off x="-1340296" y="4696475"/>
            <a:ext cx="2895600" cy="14401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fi-FI" dirty="0" err="1" smtClean="0"/>
              <a:t>Firstname</a:t>
            </a:r>
            <a:r>
              <a:rPr lang="fi-FI" dirty="0" smtClean="0"/>
              <a:t> </a:t>
            </a:r>
            <a:r>
              <a:rPr lang="fi-FI" dirty="0" err="1" smtClean="0"/>
              <a:t>Surname</a:t>
            </a:r>
            <a:r>
              <a:rPr lang="fi-FI" dirty="0" smtClean="0"/>
              <a:t>, Organization </a:t>
            </a:r>
            <a:endParaRPr lang="fi-FI" dirty="0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4"/>
          </p:nvPr>
        </p:nvSpPr>
        <p:spPr>
          <a:xfrm>
            <a:off x="179511" y="6376243"/>
            <a:ext cx="255265" cy="481757"/>
          </a:xfrm>
          <a:prstGeom prst="rect">
            <a:avLst/>
          </a:prstGeom>
        </p:spPr>
        <p:txBody>
          <a:bodyPr vert="horz" lIns="0" tIns="0" rIns="0" bIns="72000" rtlCol="0" anchor="b" anchorCtr="0"/>
          <a:lstStyle>
            <a:lvl1pPr algn="l">
              <a:defRPr sz="1600">
                <a:solidFill>
                  <a:srgbClr val="8D9523"/>
                </a:solidFill>
                <a:latin typeface="Arial Narrow" pitchFamily="34" charset="0"/>
              </a:defRPr>
            </a:lvl1pPr>
          </a:lstStyle>
          <a:p>
            <a:fld id="{11012695-5E05-4A6F-8CD6-F940F488BF84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23" name="Tekstin paikkamerkki 2"/>
          <p:cNvSpPr>
            <a:spLocks noGrp="1"/>
          </p:cNvSpPr>
          <p:nvPr>
            <p:ph type="body" idx="1"/>
          </p:nvPr>
        </p:nvSpPr>
        <p:spPr>
          <a:xfrm>
            <a:off x="683568" y="2924945"/>
            <a:ext cx="4536504" cy="31683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 smtClean="0"/>
              <a:t>Muokkaa tekstin perustyylejä napsauttamalla</a:t>
            </a:r>
          </a:p>
          <a:p>
            <a:pPr lvl="1"/>
            <a:r>
              <a:rPr lang="fi-FI" dirty="0" smtClean="0"/>
              <a:t>toinen taso</a:t>
            </a:r>
          </a:p>
          <a:p>
            <a:pPr lvl="2"/>
            <a:r>
              <a:rPr lang="fi-FI" dirty="0" smtClean="0"/>
              <a:t>kolmas taso</a:t>
            </a:r>
          </a:p>
          <a:p>
            <a:pPr lvl="3"/>
            <a:r>
              <a:rPr lang="fi-FI" dirty="0" smtClean="0"/>
              <a:t>neljäs taso</a:t>
            </a:r>
          </a:p>
          <a:p>
            <a:pPr lvl="4"/>
            <a:r>
              <a:rPr lang="fi-FI" dirty="0" smtClean="0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165661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76" r:id="rId2"/>
    <p:sldLayoutId id="2147483694" r:id="rId3"/>
    <p:sldLayoutId id="2147483679" r:id="rId4"/>
    <p:sldLayoutId id="2147483674" r:id="rId5"/>
    <p:sldLayoutId id="2147483677" r:id="rId6"/>
    <p:sldLayoutId id="2147483678" r:id="rId7"/>
    <p:sldLayoutId id="2147483665" r:id="rId8"/>
    <p:sldLayoutId id="2147483699" r:id="rId9"/>
    <p:sldLayoutId id="2147483700" r:id="rId10"/>
    <p:sldLayoutId id="2147483696" r:id="rId11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914400" rtl="0" eaLnBrk="1" latinLnBrk="0" hangingPunct="1">
        <a:lnSpc>
          <a:spcPts val="3800"/>
        </a:lnSpc>
        <a:spcBef>
          <a:spcPct val="0"/>
        </a:spcBef>
        <a:buNone/>
        <a:defRPr sz="3600" b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ts val="3000"/>
        </a:lnSpc>
        <a:spcBef>
          <a:spcPts val="1200"/>
        </a:spcBef>
        <a:spcAft>
          <a:spcPts val="0"/>
        </a:spcAft>
        <a:buFontTx/>
        <a:buNone/>
        <a:defRPr lang="fi-FI" sz="2800" b="0" kern="1200" baseline="0" dirty="0" smtClean="0">
          <a:solidFill>
            <a:schemeClr val="tx1"/>
          </a:solidFill>
          <a:latin typeface="+mj-lt"/>
          <a:ea typeface="+mn-ea"/>
          <a:cs typeface="+mn-cs"/>
        </a:defRPr>
      </a:lvl1pPr>
      <a:lvl2pPr marL="216000" marR="0" indent="-216000" algn="l" defTabSz="914400" rtl="0" eaLnBrk="1" fontAlgn="auto" latinLnBrk="0" hangingPunct="1">
        <a:lnSpc>
          <a:spcPts val="3000"/>
        </a:lnSpc>
        <a:spcBef>
          <a:spcPts val="1200"/>
        </a:spcBef>
        <a:spcAft>
          <a:spcPts val="0"/>
        </a:spcAft>
        <a:buClrTx/>
        <a:buSzTx/>
        <a:buFont typeface="Arial" pitchFamily="34" charset="0"/>
        <a:buChar char="•"/>
        <a:tabLst/>
        <a:defRPr lang="fi-FI" sz="2800" kern="1200" baseline="0" dirty="0" smtClean="0">
          <a:solidFill>
            <a:schemeClr val="tx1"/>
          </a:solidFill>
          <a:latin typeface="+mn-lt"/>
          <a:ea typeface="+mn-ea"/>
          <a:cs typeface="+mn-cs"/>
        </a:defRPr>
      </a:lvl2pPr>
      <a:lvl3pPr marL="432000" marR="0" indent="-216000" algn="l" defTabSz="914400" rtl="0" eaLnBrk="1" fontAlgn="auto" latinLnBrk="0" hangingPunct="1">
        <a:lnSpc>
          <a:spcPts val="2000"/>
        </a:lnSpc>
        <a:spcBef>
          <a:spcPts val="0"/>
        </a:spcBef>
        <a:spcAft>
          <a:spcPts val="0"/>
        </a:spcAft>
        <a:buClrTx/>
        <a:buSzTx/>
        <a:buFont typeface="Arial" pitchFamily="34" charset="0"/>
        <a:buChar char="•"/>
        <a:tabLst/>
        <a:defRPr lang="fi-FI" sz="18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432000" indent="-216000" algn="l" defTabSz="914400" rtl="0" eaLnBrk="1" latinLnBrk="0" hangingPunct="1">
        <a:lnSpc>
          <a:spcPts val="2000"/>
        </a:lnSpc>
        <a:spcBef>
          <a:spcPts val="0"/>
        </a:spcBef>
        <a:spcAft>
          <a:spcPts val="0"/>
        </a:spcAft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432000" indent="-216000" algn="l" defTabSz="914400" rtl="0" eaLnBrk="1" latinLnBrk="0" hangingPunct="1">
        <a:lnSpc>
          <a:spcPts val="2000"/>
        </a:lnSpc>
        <a:spcBef>
          <a:spcPts val="0"/>
        </a:spcBef>
        <a:spcAft>
          <a:spcPts val="0"/>
        </a:spcAft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2.gif"/><Relationship Id="rId3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4.gif"/><Relationship Id="rId3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5.gif"/><Relationship Id="rId3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6.gif"/><Relationship Id="rId3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7.gif"/><Relationship Id="rId3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 idx="4294967295"/>
          </p:nvPr>
        </p:nvSpPr>
        <p:spPr>
          <a:xfrm>
            <a:off x="4860032" y="548680"/>
            <a:ext cx="3960440" cy="3024336"/>
          </a:xfrm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Ecosystem services concept as a tool for better landscape</a:t>
            </a:r>
            <a:r>
              <a:rPr lang="sk-SK" b="1" dirty="0" smtClean="0">
                <a:solidFill>
                  <a:srgbClr val="C00000"/>
                </a:solidFill>
              </a:rPr>
              <a:t> and </a:t>
            </a:r>
            <a:r>
              <a:rPr lang="en-US" b="1" dirty="0" smtClean="0">
                <a:solidFill>
                  <a:srgbClr val="C00000"/>
                </a:solidFill>
              </a:rPr>
              <a:t>spatial planning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Tekstin paikkamerkki 2"/>
          <p:cNvSpPr>
            <a:spLocks noGrp="1"/>
          </p:cNvSpPr>
          <p:nvPr>
            <p:ph type="body" sz="quarter" idx="4294967295"/>
          </p:nvPr>
        </p:nvSpPr>
        <p:spPr>
          <a:xfrm>
            <a:off x="4427984" y="5373216"/>
            <a:ext cx="4549775" cy="1370012"/>
          </a:xfrm>
        </p:spPr>
        <p:txBody>
          <a:bodyPr>
            <a:normAutofit fontScale="92500"/>
          </a:bodyPr>
          <a:lstStyle/>
          <a:p>
            <a:pPr>
              <a:lnSpc>
                <a:spcPts val="2400"/>
              </a:lnSpc>
              <a:spcBef>
                <a:spcPts val="0"/>
              </a:spcBef>
            </a:pPr>
            <a:r>
              <a:rPr lang="sk-SK" dirty="0" smtClean="0">
                <a:solidFill>
                  <a:srgbClr val="C00000"/>
                </a:solidFill>
              </a:rPr>
              <a:t>Peter Mederly</a:t>
            </a:r>
            <a:endParaRPr lang="fi-FI" dirty="0" smtClean="0">
              <a:solidFill>
                <a:srgbClr val="C00000"/>
              </a:solidFill>
            </a:endParaRPr>
          </a:p>
          <a:p>
            <a:pPr>
              <a:lnSpc>
                <a:spcPts val="2400"/>
              </a:lnSpc>
              <a:spcBef>
                <a:spcPts val="0"/>
              </a:spcBef>
            </a:pPr>
            <a:r>
              <a:rPr lang="sk-SK" dirty="0" smtClean="0">
                <a:solidFill>
                  <a:srgbClr val="C00000"/>
                </a:solidFill>
              </a:rPr>
              <a:t>REGIOPLAN, Nitra, Slovakia</a:t>
            </a:r>
            <a:endParaRPr lang="fi-FI" dirty="0" smtClean="0">
              <a:solidFill>
                <a:srgbClr val="C00000"/>
              </a:solidFill>
            </a:endParaRPr>
          </a:p>
          <a:p>
            <a:pPr>
              <a:lnSpc>
                <a:spcPts val="2400"/>
              </a:lnSpc>
              <a:spcBef>
                <a:spcPts val="0"/>
              </a:spcBef>
            </a:pPr>
            <a:r>
              <a:rPr lang="fi-FI" dirty="0" err="1" smtClean="0">
                <a:solidFill>
                  <a:srgbClr val="C00000"/>
                </a:solidFill>
              </a:rPr>
              <a:t>Brussels</a:t>
            </a:r>
            <a:r>
              <a:rPr lang="fi-FI" dirty="0" smtClean="0">
                <a:solidFill>
                  <a:srgbClr val="C00000"/>
                </a:solidFill>
              </a:rPr>
              <a:t>, 28 </a:t>
            </a:r>
            <a:r>
              <a:rPr lang="fi-FI" dirty="0" err="1" smtClean="0">
                <a:solidFill>
                  <a:srgbClr val="C00000"/>
                </a:solidFill>
              </a:rPr>
              <a:t>October</a:t>
            </a:r>
            <a:r>
              <a:rPr lang="fi-FI" dirty="0" smtClean="0">
                <a:solidFill>
                  <a:srgbClr val="C00000"/>
                </a:solidFill>
              </a:rPr>
              <a:t> 2015</a:t>
            </a:r>
            <a:endParaRPr lang="fi-FI" dirty="0">
              <a:solidFill>
                <a:srgbClr val="C0000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661248"/>
            <a:ext cx="2135920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053425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aoblený obdĺžnik 6"/>
          <p:cNvSpPr/>
          <p:nvPr/>
        </p:nvSpPr>
        <p:spPr>
          <a:xfrm>
            <a:off x="0" y="1340768"/>
            <a:ext cx="5436096" cy="5517232"/>
          </a:xfrm>
          <a:prstGeom prst="roundRect">
            <a:avLst/>
          </a:prstGeom>
          <a:solidFill>
            <a:srgbClr val="FAFFC7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5" name="Otsikko 4"/>
          <p:cNvSpPr>
            <a:spLocks noGrp="1"/>
          </p:cNvSpPr>
          <p:nvPr>
            <p:ph type="title" idx="4294967295"/>
          </p:nvPr>
        </p:nvSpPr>
        <p:spPr>
          <a:xfrm>
            <a:off x="251520" y="1772816"/>
            <a:ext cx="4556125" cy="1633538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Role in OpenNESS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6" name="Tekstin paikkamerkki 5"/>
          <p:cNvSpPr>
            <a:spLocks noGrp="1"/>
          </p:cNvSpPr>
          <p:nvPr>
            <p:ph type="body" sz="quarter" idx="4294967295"/>
          </p:nvPr>
        </p:nvSpPr>
        <p:spPr>
          <a:xfrm>
            <a:off x="216024" y="2348880"/>
            <a:ext cx="4679950" cy="4226000"/>
          </a:xfrm>
        </p:spPr>
        <p:txBody>
          <a:bodyPr>
            <a:noAutofit/>
          </a:bodyPr>
          <a:lstStyle/>
          <a:p>
            <a:pPr marL="216000" lvl="0" indent="-216000">
              <a:lnSpc>
                <a:spcPts val="2800"/>
              </a:lnSpc>
              <a:buFont typeface="Arial" pitchFamily="34" charset="0"/>
              <a:buChar char="•"/>
            </a:pPr>
            <a:r>
              <a:rPr lang="en-US" sz="2400" b="1" dirty="0" smtClean="0">
                <a:solidFill>
                  <a:srgbClr val="C00000"/>
                </a:solidFill>
                <a:latin typeface="+mn-lt"/>
              </a:rPr>
              <a:t>Landscape</a:t>
            </a:r>
            <a:r>
              <a:rPr lang="en-US" sz="2400" b="1" dirty="0" smtClean="0">
                <a:solidFill>
                  <a:srgbClr val="C00000"/>
                </a:solidFill>
                <a:latin typeface="+mn-lt"/>
              </a:rPr>
              <a:t>-ecological approaches to the ES evaluation</a:t>
            </a:r>
            <a:r>
              <a:rPr lang="en-US" sz="2400" dirty="0" smtClean="0">
                <a:solidFill>
                  <a:srgbClr val="C00000"/>
                </a:solidFill>
                <a:latin typeface="+mn-lt"/>
              </a:rPr>
              <a:t>: Urban case study (Trnava, Slovakia) for OpenNESS methodology testing and verification,</a:t>
            </a:r>
          </a:p>
          <a:p>
            <a:pPr marL="216000" lvl="0" indent="-216000">
              <a:lnSpc>
                <a:spcPts val="2800"/>
              </a:lnSpc>
              <a:buFont typeface="Arial" pitchFamily="34" charset="0"/>
              <a:buChar char="•"/>
            </a:pPr>
            <a:r>
              <a:rPr lang="en-US" sz="2400" b="1" dirty="0" smtClean="0">
                <a:solidFill>
                  <a:srgbClr val="C00000"/>
                </a:solidFill>
                <a:latin typeface="+mn-lt"/>
              </a:rPr>
              <a:t>Result </a:t>
            </a:r>
            <a:r>
              <a:rPr lang="en-US" sz="2400" b="1" dirty="0" smtClean="0">
                <a:solidFill>
                  <a:srgbClr val="C00000"/>
                </a:solidFill>
                <a:latin typeface="+mn-lt"/>
              </a:rPr>
              <a:t>implementation </a:t>
            </a:r>
            <a:r>
              <a:rPr lang="en-US" sz="2400" dirty="0" smtClean="0">
                <a:solidFill>
                  <a:srgbClr val="C00000"/>
                </a:solidFill>
                <a:latin typeface="+mn-lt"/>
              </a:rPr>
              <a:t>at the national, regional and local levels: policy and administration authorities, other stakeholders,</a:t>
            </a:r>
          </a:p>
          <a:p>
            <a:pPr marL="216000" lvl="0" indent="-216000">
              <a:lnSpc>
                <a:spcPts val="2800"/>
              </a:lnSpc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C00000"/>
                </a:solidFill>
                <a:latin typeface="+mn-lt"/>
              </a:rPr>
              <a:t>Cooperation </a:t>
            </a:r>
            <a:r>
              <a:rPr lang="en-US" sz="2400" dirty="0" smtClean="0">
                <a:solidFill>
                  <a:srgbClr val="C00000"/>
                </a:solidFill>
                <a:latin typeface="+mn-lt"/>
              </a:rPr>
              <a:t>in </a:t>
            </a:r>
            <a:r>
              <a:rPr lang="en-US" sz="2400" b="1" dirty="0" smtClean="0">
                <a:solidFill>
                  <a:srgbClr val="C00000"/>
                </a:solidFill>
                <a:latin typeface="+mn-lt"/>
              </a:rPr>
              <a:t>dissemination of results</a:t>
            </a:r>
            <a:r>
              <a:rPr lang="en-US" sz="2400" dirty="0" smtClean="0">
                <a:solidFill>
                  <a:srgbClr val="C00000"/>
                </a:solidFill>
                <a:latin typeface="+mn-lt"/>
              </a:rPr>
              <a:t> (meetings, publications).</a:t>
            </a:r>
            <a:endParaRPr lang="en-US" sz="2400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8081" y="5661248"/>
            <a:ext cx="2135920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694122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aoblený obdĺžnik 6"/>
          <p:cNvSpPr/>
          <p:nvPr/>
        </p:nvSpPr>
        <p:spPr>
          <a:xfrm>
            <a:off x="3707904" y="1700808"/>
            <a:ext cx="5436096" cy="5157192"/>
          </a:xfrm>
          <a:prstGeom prst="roundRect">
            <a:avLst/>
          </a:prstGeom>
          <a:solidFill>
            <a:srgbClr val="FAFFC7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5" name="Otsikko 4"/>
          <p:cNvSpPr>
            <a:spLocks noGrp="1"/>
          </p:cNvSpPr>
          <p:nvPr>
            <p:ph type="title" idx="4294967295"/>
          </p:nvPr>
        </p:nvSpPr>
        <p:spPr>
          <a:xfrm>
            <a:off x="4211960" y="2204864"/>
            <a:ext cx="4556125" cy="1224136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Main expected outputs 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6" name="Tekstin paikkamerkki 5"/>
          <p:cNvSpPr>
            <a:spLocks noGrp="1"/>
          </p:cNvSpPr>
          <p:nvPr>
            <p:ph type="body" sz="quarter" idx="4294967295"/>
          </p:nvPr>
        </p:nvSpPr>
        <p:spPr>
          <a:xfrm>
            <a:off x="4139952" y="3501009"/>
            <a:ext cx="4535488" cy="3168352"/>
          </a:xfrm>
        </p:spPr>
        <p:txBody>
          <a:bodyPr>
            <a:normAutofit fontScale="92500"/>
          </a:bodyPr>
          <a:lstStyle/>
          <a:p>
            <a:pPr lvl="1">
              <a:spcBef>
                <a:spcPts val="600"/>
              </a:spcBef>
            </a:pPr>
            <a:r>
              <a:rPr lang="en-US" sz="2400" dirty="0" smtClean="0">
                <a:solidFill>
                  <a:srgbClr val="C00000"/>
                </a:solidFill>
              </a:rPr>
              <a:t>Evaluation of ecosystem services in the model area Trnava, Slovakia – </a:t>
            </a:r>
            <a:r>
              <a:rPr lang="en-US" sz="2400" b="1" dirty="0" smtClean="0">
                <a:solidFill>
                  <a:srgbClr val="C00000"/>
                </a:solidFill>
              </a:rPr>
              <a:t>report / maps</a:t>
            </a:r>
          </a:p>
          <a:p>
            <a:pPr lvl="1">
              <a:spcBef>
                <a:spcPts val="600"/>
              </a:spcBef>
            </a:pPr>
            <a:r>
              <a:rPr lang="en-US" sz="2400" b="1" dirty="0" smtClean="0">
                <a:solidFill>
                  <a:srgbClr val="C00000"/>
                </a:solidFill>
              </a:rPr>
              <a:t>Methodology </a:t>
            </a:r>
            <a:r>
              <a:rPr lang="en-US" sz="2400" dirty="0" smtClean="0">
                <a:solidFill>
                  <a:srgbClr val="C00000"/>
                </a:solidFill>
              </a:rPr>
              <a:t>for the ES implementation in the landscape </a:t>
            </a:r>
            <a:r>
              <a:rPr lang="sk-SK" sz="2400" dirty="0" smtClean="0">
                <a:solidFill>
                  <a:srgbClr val="C00000"/>
                </a:solidFill>
              </a:rPr>
              <a:t>/ </a:t>
            </a:r>
            <a:r>
              <a:rPr lang="en-US" sz="2400" dirty="0" smtClean="0">
                <a:solidFill>
                  <a:srgbClr val="C00000"/>
                </a:solidFill>
              </a:rPr>
              <a:t>territorial planning process</a:t>
            </a:r>
          </a:p>
          <a:p>
            <a:pPr lvl="1">
              <a:spcBef>
                <a:spcPts val="600"/>
              </a:spcBef>
            </a:pPr>
            <a:r>
              <a:rPr lang="en-US" sz="2400" b="1" dirty="0" smtClean="0">
                <a:solidFill>
                  <a:srgbClr val="C00000"/>
                </a:solidFill>
              </a:rPr>
              <a:t>Research articles</a:t>
            </a:r>
            <a:endParaRPr lang="sk-SK" sz="2400" dirty="0" smtClean="0">
              <a:solidFill>
                <a:srgbClr val="C00000"/>
              </a:solidFill>
            </a:endParaRPr>
          </a:p>
          <a:p>
            <a:endParaRPr lang="fi-FI" sz="2400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661248"/>
            <a:ext cx="2135920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68729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aoblený obdĺžnik 6"/>
          <p:cNvSpPr/>
          <p:nvPr/>
        </p:nvSpPr>
        <p:spPr>
          <a:xfrm>
            <a:off x="0" y="1412776"/>
            <a:ext cx="5436096" cy="5445224"/>
          </a:xfrm>
          <a:prstGeom prst="roundRect">
            <a:avLst/>
          </a:prstGeom>
          <a:solidFill>
            <a:srgbClr val="FAFFC7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5" name="Otsikko 4"/>
          <p:cNvSpPr>
            <a:spLocks noGrp="1"/>
          </p:cNvSpPr>
          <p:nvPr>
            <p:ph type="title" idx="4294967295"/>
          </p:nvPr>
        </p:nvSpPr>
        <p:spPr>
          <a:xfrm>
            <a:off x="576064" y="1772816"/>
            <a:ext cx="4643438" cy="1633538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Main expected benefits to the company</a:t>
            </a:r>
            <a:endParaRPr lang="en-US" sz="1400" dirty="0">
              <a:solidFill>
                <a:srgbClr val="C00000"/>
              </a:solidFill>
            </a:endParaRPr>
          </a:p>
        </p:txBody>
      </p:sp>
      <p:sp>
        <p:nvSpPr>
          <p:cNvPr id="6" name="Tekstin paikkamerkki 5"/>
          <p:cNvSpPr>
            <a:spLocks noGrp="1"/>
          </p:cNvSpPr>
          <p:nvPr>
            <p:ph type="body" sz="quarter" idx="4294967295"/>
          </p:nvPr>
        </p:nvSpPr>
        <p:spPr>
          <a:xfrm>
            <a:off x="432048" y="3501008"/>
            <a:ext cx="4535488" cy="3527425"/>
          </a:xfrm>
        </p:spPr>
        <p:txBody>
          <a:bodyPr>
            <a:normAutofit/>
          </a:bodyPr>
          <a:lstStyle/>
          <a:p>
            <a:pPr marL="216000" indent="-216000">
              <a:buFont typeface="Arial" pitchFamily="34" charset="0"/>
              <a:buChar char="•"/>
              <a:defRPr/>
            </a:pPr>
            <a:r>
              <a:rPr lang="en-US" sz="2400" b="1" dirty="0" smtClean="0">
                <a:solidFill>
                  <a:srgbClr val="C00000"/>
                </a:solidFill>
                <a:latin typeface="+mn-lt"/>
              </a:rPr>
              <a:t>Professional </a:t>
            </a:r>
            <a:r>
              <a:rPr lang="en-US" sz="2400" b="1" dirty="0">
                <a:solidFill>
                  <a:srgbClr val="C00000"/>
                </a:solidFill>
                <a:latin typeface="+mn-lt"/>
              </a:rPr>
              <a:t>development </a:t>
            </a:r>
            <a:r>
              <a:rPr lang="en-US" sz="2400" dirty="0">
                <a:solidFill>
                  <a:srgbClr val="C00000"/>
                </a:solidFill>
                <a:latin typeface="+mn-lt"/>
              </a:rPr>
              <a:t>– new </a:t>
            </a:r>
            <a:r>
              <a:rPr lang="en-US" sz="2400" dirty="0" smtClean="0">
                <a:solidFill>
                  <a:srgbClr val="C00000"/>
                </a:solidFill>
                <a:latin typeface="+mn-lt"/>
              </a:rPr>
              <a:t>research methods and advancement of knowledge</a:t>
            </a:r>
          </a:p>
          <a:p>
            <a:pPr marL="216000" indent="-216000">
              <a:buFont typeface="Arial" pitchFamily="34" charset="0"/>
              <a:buChar char="•"/>
              <a:defRPr/>
            </a:pPr>
            <a:r>
              <a:rPr lang="en-US" sz="2400" b="1" dirty="0" smtClean="0">
                <a:solidFill>
                  <a:srgbClr val="C00000"/>
                </a:solidFill>
                <a:latin typeface="+mn-lt"/>
              </a:rPr>
              <a:t>Experiences </a:t>
            </a:r>
            <a:r>
              <a:rPr lang="en-US" sz="2400" b="1" dirty="0">
                <a:solidFill>
                  <a:srgbClr val="C00000"/>
                </a:solidFill>
                <a:latin typeface="+mn-lt"/>
              </a:rPr>
              <a:t>in dealing </a:t>
            </a:r>
            <a:r>
              <a:rPr lang="en-US" sz="2400" dirty="0">
                <a:solidFill>
                  <a:srgbClr val="C00000"/>
                </a:solidFill>
                <a:latin typeface="+mn-lt"/>
              </a:rPr>
              <a:t>with large </a:t>
            </a:r>
            <a:r>
              <a:rPr lang="en-US" sz="2400" dirty="0" smtClean="0">
                <a:solidFill>
                  <a:srgbClr val="C00000"/>
                </a:solidFill>
                <a:latin typeface="+mn-lt"/>
              </a:rPr>
              <a:t>projects</a:t>
            </a:r>
          </a:p>
          <a:p>
            <a:pPr marL="216000" indent="-216000">
              <a:buFont typeface="Arial" pitchFamily="34" charset="0"/>
              <a:buChar char="•"/>
              <a:defRPr/>
            </a:pPr>
            <a:r>
              <a:rPr lang="en-US" sz="2400" b="1" dirty="0" smtClean="0">
                <a:solidFill>
                  <a:srgbClr val="C00000"/>
                </a:solidFill>
                <a:latin typeface="+mn-lt"/>
              </a:rPr>
              <a:t>Contacts </a:t>
            </a:r>
            <a:r>
              <a:rPr lang="en-US" sz="2400" dirty="0">
                <a:solidFill>
                  <a:srgbClr val="C00000"/>
                </a:solidFill>
                <a:latin typeface="+mn-lt"/>
              </a:rPr>
              <a:t>with </a:t>
            </a:r>
            <a:r>
              <a:rPr lang="en-US" sz="2400" dirty="0" smtClean="0">
                <a:solidFill>
                  <a:srgbClr val="C00000"/>
                </a:solidFill>
                <a:latin typeface="+mn-lt"/>
              </a:rPr>
              <a:t>researchers </a:t>
            </a:r>
            <a:r>
              <a:rPr lang="en-US" sz="2400" dirty="0">
                <a:solidFill>
                  <a:srgbClr val="C00000"/>
                </a:solidFill>
                <a:latin typeface="+mn-lt"/>
              </a:rPr>
              <a:t>from different </a:t>
            </a:r>
            <a:r>
              <a:rPr lang="en-US" sz="2400" dirty="0" smtClean="0">
                <a:solidFill>
                  <a:srgbClr val="C00000"/>
                </a:solidFill>
                <a:latin typeface="+mn-lt"/>
              </a:rPr>
              <a:t>countries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8081" y="5661248"/>
            <a:ext cx="2135920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704262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aoblený obdĺžnik 6"/>
          <p:cNvSpPr/>
          <p:nvPr/>
        </p:nvSpPr>
        <p:spPr>
          <a:xfrm>
            <a:off x="3707904" y="1916832"/>
            <a:ext cx="5436096" cy="4941168"/>
          </a:xfrm>
          <a:prstGeom prst="roundRect">
            <a:avLst/>
          </a:prstGeom>
          <a:solidFill>
            <a:srgbClr val="FAFFC7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5" name="Otsikko 4"/>
          <p:cNvSpPr>
            <a:spLocks noGrp="1"/>
          </p:cNvSpPr>
          <p:nvPr>
            <p:ph type="title" idx="4294967295"/>
          </p:nvPr>
        </p:nvSpPr>
        <p:spPr>
          <a:xfrm>
            <a:off x="4211960" y="2132856"/>
            <a:ext cx="4643438" cy="1129556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Generic lessons for SMEs</a:t>
            </a:r>
            <a:endParaRPr lang="en-US" sz="1400" dirty="0">
              <a:solidFill>
                <a:srgbClr val="C00000"/>
              </a:solidFill>
            </a:endParaRPr>
          </a:p>
        </p:txBody>
      </p:sp>
      <p:sp>
        <p:nvSpPr>
          <p:cNvPr id="6" name="Tekstin paikkamerkki 5"/>
          <p:cNvSpPr>
            <a:spLocks noGrp="1"/>
          </p:cNvSpPr>
          <p:nvPr>
            <p:ph type="body" sz="quarter" idx="4294967295"/>
          </p:nvPr>
        </p:nvSpPr>
        <p:spPr>
          <a:xfrm>
            <a:off x="3995936" y="3212976"/>
            <a:ext cx="4967536" cy="3887788"/>
          </a:xfrm>
        </p:spPr>
        <p:txBody>
          <a:bodyPr>
            <a:normAutofit/>
          </a:bodyPr>
          <a:lstStyle/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US" sz="2400" dirty="0" smtClean="0">
                <a:solidFill>
                  <a:srgbClr val="C00000"/>
                </a:solidFill>
              </a:rPr>
              <a:t>Also </a:t>
            </a:r>
            <a:r>
              <a:rPr lang="en-US" sz="2400" dirty="0" smtClean="0">
                <a:solidFill>
                  <a:srgbClr val="C00000"/>
                </a:solidFill>
              </a:rPr>
              <a:t>‘</a:t>
            </a:r>
            <a:r>
              <a:rPr lang="sk-SK" sz="2400" dirty="0" smtClean="0">
                <a:solidFill>
                  <a:srgbClr val="C00000"/>
                </a:solidFill>
              </a:rPr>
              <a:t>very </a:t>
            </a:r>
            <a:r>
              <a:rPr lang="en-US" sz="2400" smtClean="0">
                <a:solidFill>
                  <a:srgbClr val="C00000"/>
                </a:solidFill>
              </a:rPr>
              <a:t>small’ </a:t>
            </a:r>
            <a:r>
              <a:rPr lang="en-US" sz="2400" dirty="0">
                <a:solidFill>
                  <a:srgbClr val="C00000"/>
                </a:solidFill>
              </a:rPr>
              <a:t>companies can </a:t>
            </a:r>
            <a:r>
              <a:rPr lang="en-US" sz="2400" b="1" dirty="0">
                <a:solidFill>
                  <a:srgbClr val="C00000"/>
                </a:solidFill>
              </a:rPr>
              <a:t>work together </a:t>
            </a:r>
            <a:r>
              <a:rPr lang="en-US" sz="2400" dirty="0" smtClean="0">
                <a:solidFill>
                  <a:srgbClr val="C00000"/>
                </a:solidFill>
              </a:rPr>
              <a:t>with large institutions to </a:t>
            </a:r>
            <a:r>
              <a:rPr lang="en-US" sz="2400" dirty="0">
                <a:solidFill>
                  <a:srgbClr val="C00000"/>
                </a:solidFill>
              </a:rPr>
              <a:t>address major </a:t>
            </a:r>
            <a:r>
              <a:rPr lang="en-US" sz="2400" dirty="0" smtClean="0">
                <a:solidFill>
                  <a:srgbClr val="C00000"/>
                </a:solidFill>
              </a:rPr>
              <a:t>projects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sz="2400" dirty="0" smtClean="0">
                <a:solidFill>
                  <a:srgbClr val="C00000"/>
                </a:solidFill>
              </a:rPr>
              <a:t>Working </a:t>
            </a:r>
            <a:r>
              <a:rPr lang="en-US" sz="2400" dirty="0">
                <a:solidFill>
                  <a:srgbClr val="C00000"/>
                </a:solidFill>
              </a:rPr>
              <a:t>on a large project is an </a:t>
            </a:r>
            <a:r>
              <a:rPr lang="en-US" sz="2400" b="1" dirty="0">
                <a:solidFill>
                  <a:srgbClr val="C00000"/>
                </a:solidFill>
              </a:rPr>
              <a:t>opportunity for new contacts </a:t>
            </a:r>
            <a:r>
              <a:rPr lang="en-US" sz="2400" b="1" dirty="0" smtClean="0">
                <a:solidFill>
                  <a:srgbClr val="C00000"/>
                </a:solidFill>
              </a:rPr>
              <a:t>and cooperation</a:t>
            </a:r>
            <a:r>
              <a:rPr lang="en-US" sz="2400" dirty="0" smtClean="0">
                <a:solidFill>
                  <a:srgbClr val="C00000"/>
                </a:solidFill>
              </a:rPr>
              <a:t>...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US" sz="2400" dirty="0" smtClean="0">
                <a:solidFill>
                  <a:srgbClr val="C00000"/>
                </a:solidFill>
              </a:rPr>
              <a:t>... and such cooperation </a:t>
            </a:r>
            <a:r>
              <a:rPr lang="en-US" sz="2400" dirty="0">
                <a:solidFill>
                  <a:srgbClr val="C00000"/>
                </a:solidFill>
              </a:rPr>
              <a:t>can be </a:t>
            </a:r>
            <a:r>
              <a:rPr lang="en-US" sz="2400" b="1" dirty="0">
                <a:solidFill>
                  <a:srgbClr val="C00000"/>
                </a:solidFill>
              </a:rPr>
              <a:t>beneficial for both sides</a:t>
            </a:r>
            <a:r>
              <a:rPr lang="en-US" sz="2400" dirty="0" smtClean="0">
                <a:solidFill>
                  <a:srgbClr val="C00000"/>
                </a:solidFill>
              </a:rPr>
              <a:t>!</a:t>
            </a:r>
            <a:endParaRPr lang="sk-SK" sz="2400" dirty="0" smtClean="0">
              <a:solidFill>
                <a:srgbClr val="C00000"/>
              </a:solidFill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i-FI" sz="2400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661248"/>
            <a:ext cx="2135920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1863504"/>
      </p:ext>
    </p:extLst>
  </p:cSld>
  <p:clrMapOvr>
    <a:masterClrMapping/>
  </p:clrMapOvr>
</p:sld>
</file>

<file path=ppt/theme/theme1.xml><?xml version="1.0" encoding="utf-8"?>
<a:theme xmlns:a="http://schemas.openxmlformats.org/drawingml/2006/main" name="OpenNESS_template">
  <a:themeElements>
    <a:clrScheme name="OpenNESS">
      <a:dk1>
        <a:sysClr val="windowText" lastClr="000000"/>
      </a:dk1>
      <a:lt1>
        <a:sysClr val="window" lastClr="FFFFFF"/>
      </a:lt1>
      <a:dk2>
        <a:srgbClr val="676D19"/>
      </a:dk2>
      <a:lt2>
        <a:srgbClr val="9F6115"/>
      </a:lt2>
      <a:accent1>
        <a:srgbClr val="BBC122"/>
      </a:accent1>
      <a:accent2>
        <a:srgbClr val="D67C1C"/>
      </a:accent2>
      <a:accent3>
        <a:srgbClr val="75A4A2"/>
      </a:accent3>
      <a:accent4>
        <a:srgbClr val="3A726F"/>
      </a:accent4>
      <a:accent5>
        <a:srgbClr val="9B8563"/>
      </a:accent5>
      <a:accent6>
        <a:srgbClr val="67563D"/>
      </a:accent6>
      <a:hlink>
        <a:srgbClr val="7F7F7F"/>
      </a:hlink>
      <a:folHlink>
        <a:srgbClr val="3F3F3F"/>
      </a:folHlink>
    </a:clrScheme>
    <a:fontScheme name="OpenNESS">
      <a:majorFont>
        <a:latin typeface="Arial Rounded MT Bold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/>
      <a:lstStyle>
        <a:defPPr>
          <a:defRPr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E722791C10E094E9D53E40C2A5BB007" ma:contentTypeVersion="0" ma:contentTypeDescription="Create a new document." ma:contentTypeScope="" ma:versionID="14880f3f915ec28c373a9fd441954af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CD6C975-9620-4146-8078-C308DD3A4BE5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1C707B02-28B8-434A-A0A8-F2B995B087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964D568E-BF13-4635-B498-15D8D8D65EB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OpenNESS_template.potx</Template>
  <TotalTime>1536</TotalTime>
  <Words>190</Words>
  <Application>Microsoft Macintosh PowerPoint</Application>
  <PresentationFormat>On-screen Show (4:3)</PresentationFormat>
  <Paragraphs>20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OpenNESS_template</vt:lpstr>
      <vt:lpstr>Ecosystem services concept as a tool for better landscape and spatial planning</vt:lpstr>
      <vt:lpstr>Role in OpenNESS</vt:lpstr>
      <vt:lpstr>Main expected outputs </vt:lpstr>
      <vt:lpstr>Main expected benefits to the company</vt:lpstr>
      <vt:lpstr>Generic lessons for SMEs</vt:lpstr>
    </vt:vector>
  </TitlesOfParts>
  <Company>Ympäristöhallinto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Operationalisation of  Natural Capital and Ecosystem Services:  From Concepts to Real-World Applications</dc:title>
  <dc:creator>Peter Mederly</dc:creator>
  <cp:lastModifiedBy>Guy DUKE</cp:lastModifiedBy>
  <cp:revision>179</cp:revision>
  <cp:lastPrinted>2015-10-08T17:11:39Z</cp:lastPrinted>
  <dcterms:created xsi:type="dcterms:W3CDTF">2013-01-17T09:00:45Z</dcterms:created>
  <dcterms:modified xsi:type="dcterms:W3CDTF">2015-10-21T13:16:21Z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0x0101005E722791C10E094E9D53E40C2A5BB007</vt:lpwstr>
  </property>
</Properties>
</file>