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6" r:id="rId1"/>
  </p:sldMasterIdLst>
  <p:notesMasterIdLst>
    <p:notesMasterId r:id="rId10"/>
  </p:notesMasterIdLst>
  <p:handoutMasterIdLst>
    <p:handoutMasterId r:id="rId11"/>
  </p:handoutMasterIdLst>
  <p:sldIdLst>
    <p:sldId id="372" r:id="rId2"/>
    <p:sldId id="385" r:id="rId3"/>
    <p:sldId id="412" r:id="rId4"/>
    <p:sldId id="414" r:id="rId5"/>
    <p:sldId id="416" r:id="rId6"/>
    <p:sldId id="421" r:id="rId7"/>
    <p:sldId id="419" r:id="rId8"/>
    <p:sldId id="420" r:id="rId9"/>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2664" y="-86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137" cy="512304"/>
          </a:xfrm>
          <a:prstGeom prst="rect">
            <a:avLst/>
          </a:prstGeom>
        </p:spPr>
        <p:txBody>
          <a:bodyPr vert="horz" lIns="94768" tIns="47384" rIns="94768" bIns="47384" rtlCol="0"/>
          <a:lstStyle>
            <a:lvl1pPr algn="l">
              <a:defRPr sz="1200"/>
            </a:lvl1pPr>
          </a:lstStyle>
          <a:p>
            <a:endParaRPr lang="en-GB"/>
          </a:p>
        </p:txBody>
      </p:sp>
      <p:sp>
        <p:nvSpPr>
          <p:cNvPr id="3" name="Date Placeholder 2"/>
          <p:cNvSpPr>
            <a:spLocks noGrp="1"/>
          </p:cNvSpPr>
          <p:nvPr>
            <p:ph type="dt" sz="quarter" idx="1"/>
          </p:nvPr>
        </p:nvSpPr>
        <p:spPr>
          <a:xfrm>
            <a:off x="4020506" y="0"/>
            <a:ext cx="3077137" cy="512304"/>
          </a:xfrm>
          <a:prstGeom prst="rect">
            <a:avLst/>
          </a:prstGeom>
        </p:spPr>
        <p:txBody>
          <a:bodyPr vert="horz" lIns="94768" tIns="47384" rIns="94768" bIns="47384" rtlCol="0"/>
          <a:lstStyle>
            <a:lvl1pPr algn="r">
              <a:defRPr sz="1200"/>
            </a:lvl1pPr>
          </a:lstStyle>
          <a:p>
            <a:fld id="{43FB2DBF-8203-4878-A386-E3C3154D9C2D}" type="datetimeFigureOut">
              <a:rPr lang="en-GB" smtClean="0"/>
              <a:pPr/>
              <a:t>03/11/2015</a:t>
            </a:fld>
            <a:endParaRPr lang="en-GB"/>
          </a:p>
        </p:txBody>
      </p:sp>
      <p:sp>
        <p:nvSpPr>
          <p:cNvPr id="4" name="Footer Placeholder 3"/>
          <p:cNvSpPr>
            <a:spLocks noGrp="1"/>
          </p:cNvSpPr>
          <p:nvPr>
            <p:ph type="ftr" sz="quarter" idx="2"/>
          </p:nvPr>
        </p:nvSpPr>
        <p:spPr>
          <a:xfrm>
            <a:off x="0" y="9720673"/>
            <a:ext cx="3077137" cy="512303"/>
          </a:xfrm>
          <a:prstGeom prst="rect">
            <a:avLst/>
          </a:prstGeom>
        </p:spPr>
        <p:txBody>
          <a:bodyPr vert="horz" lIns="94768" tIns="47384" rIns="94768" bIns="47384" rtlCol="0" anchor="b"/>
          <a:lstStyle>
            <a:lvl1pPr algn="l">
              <a:defRPr sz="1200"/>
            </a:lvl1pPr>
          </a:lstStyle>
          <a:p>
            <a:endParaRPr lang="en-GB"/>
          </a:p>
        </p:txBody>
      </p:sp>
      <p:sp>
        <p:nvSpPr>
          <p:cNvPr id="5" name="Slide Number Placeholder 4"/>
          <p:cNvSpPr>
            <a:spLocks noGrp="1"/>
          </p:cNvSpPr>
          <p:nvPr>
            <p:ph type="sldNum" sz="quarter" idx="3"/>
          </p:nvPr>
        </p:nvSpPr>
        <p:spPr>
          <a:xfrm>
            <a:off x="4020506" y="9720673"/>
            <a:ext cx="3077137" cy="512303"/>
          </a:xfrm>
          <a:prstGeom prst="rect">
            <a:avLst/>
          </a:prstGeom>
        </p:spPr>
        <p:txBody>
          <a:bodyPr vert="horz" lIns="94768" tIns="47384" rIns="94768" bIns="47384" rtlCol="0" anchor="b"/>
          <a:lstStyle>
            <a:lvl1pPr algn="r">
              <a:defRPr sz="1200"/>
            </a:lvl1pPr>
          </a:lstStyle>
          <a:p>
            <a:fld id="{7BB1F87B-FCFA-488A-B299-85EE08D4A9D9}" type="slidenum">
              <a:rPr lang="en-GB" smtClean="0"/>
              <a:pPr/>
              <a:t>‹#›</a:t>
            </a:fld>
            <a:endParaRPr lang="en-GB"/>
          </a:p>
        </p:txBody>
      </p:sp>
    </p:spTree>
    <p:extLst>
      <p:ext uri="{BB962C8B-B14F-4D97-AF65-F5344CB8AC3E}">
        <p14:creationId xmlns:p14="http://schemas.microsoft.com/office/powerpoint/2010/main" val="2407090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4768" tIns="47384" rIns="94768" bIns="47384" rtlCol="0"/>
          <a:lstStyle>
            <a:lvl1pPr algn="l">
              <a:defRPr sz="1200"/>
            </a:lvl1pPr>
          </a:lstStyle>
          <a:p>
            <a:endParaRPr lang="en-GB"/>
          </a:p>
        </p:txBody>
      </p:sp>
      <p:sp>
        <p:nvSpPr>
          <p:cNvPr id="3" name="Date Placeholder 2"/>
          <p:cNvSpPr>
            <a:spLocks noGrp="1"/>
          </p:cNvSpPr>
          <p:nvPr>
            <p:ph type="dt" idx="1"/>
          </p:nvPr>
        </p:nvSpPr>
        <p:spPr>
          <a:xfrm>
            <a:off x="4021295" y="0"/>
            <a:ext cx="3076363" cy="511731"/>
          </a:xfrm>
          <a:prstGeom prst="rect">
            <a:avLst/>
          </a:prstGeom>
        </p:spPr>
        <p:txBody>
          <a:bodyPr vert="horz" lIns="94768" tIns="47384" rIns="94768" bIns="47384" rtlCol="0"/>
          <a:lstStyle>
            <a:lvl1pPr algn="r">
              <a:defRPr sz="1200"/>
            </a:lvl1pPr>
          </a:lstStyle>
          <a:p>
            <a:fld id="{94A6315F-2B7F-4226-8C24-F43DFA5B4A5C}" type="datetimeFigureOut">
              <a:rPr lang="en-GB" smtClean="0"/>
              <a:pPr/>
              <a:t>03/11/2015</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768" tIns="47384" rIns="94768" bIns="47384" rtlCol="0" anchor="ctr"/>
          <a:lstStyle/>
          <a:p>
            <a:endParaRPr lang="en-GB"/>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4768" tIns="47384" rIns="94768" bIns="473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721106"/>
            <a:ext cx="3076363" cy="511731"/>
          </a:xfrm>
          <a:prstGeom prst="rect">
            <a:avLst/>
          </a:prstGeom>
        </p:spPr>
        <p:txBody>
          <a:bodyPr vert="horz" lIns="94768" tIns="47384" rIns="94768" bIns="47384" rtlCol="0" anchor="b"/>
          <a:lstStyle>
            <a:lvl1pPr algn="l">
              <a:defRPr sz="1200"/>
            </a:lvl1pPr>
          </a:lstStyle>
          <a:p>
            <a:endParaRPr lang="en-GB"/>
          </a:p>
        </p:txBody>
      </p:sp>
      <p:sp>
        <p:nvSpPr>
          <p:cNvPr id="7" name="Slide Number Placeholder 6"/>
          <p:cNvSpPr>
            <a:spLocks noGrp="1"/>
          </p:cNvSpPr>
          <p:nvPr>
            <p:ph type="sldNum" sz="quarter" idx="5"/>
          </p:nvPr>
        </p:nvSpPr>
        <p:spPr>
          <a:xfrm>
            <a:off x="4021295" y="9721106"/>
            <a:ext cx="3076363" cy="511731"/>
          </a:xfrm>
          <a:prstGeom prst="rect">
            <a:avLst/>
          </a:prstGeom>
        </p:spPr>
        <p:txBody>
          <a:bodyPr vert="horz" lIns="94768" tIns="47384" rIns="94768" bIns="47384" rtlCol="0" anchor="b"/>
          <a:lstStyle>
            <a:lvl1pPr algn="r">
              <a:defRPr sz="1200"/>
            </a:lvl1pPr>
          </a:lstStyle>
          <a:p>
            <a:fld id="{E01BAB79-3929-4243-A0CC-24FE04043396}" type="slidenum">
              <a:rPr lang="en-GB" smtClean="0"/>
              <a:pPr/>
              <a:t>‹#›</a:t>
            </a:fld>
            <a:endParaRPr lang="en-GB"/>
          </a:p>
        </p:txBody>
      </p:sp>
    </p:spTree>
    <p:extLst>
      <p:ext uri="{BB962C8B-B14F-4D97-AF65-F5344CB8AC3E}">
        <p14:creationId xmlns:p14="http://schemas.microsoft.com/office/powerpoint/2010/main" val="194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smtClean="0"/>
          </a:p>
        </p:txBody>
      </p:sp>
      <p:sp>
        <p:nvSpPr>
          <p:cNvPr id="168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211A619-2E78-463B-8F4B-916A8C53F5E6}" type="slidenum">
              <a:rPr lang="en-GB" altLang="en-US" sz="1300">
                <a:solidFill>
                  <a:srgbClr val="000000"/>
                </a:solidFill>
                <a:latin typeface="Arial" charset="0"/>
              </a:rPr>
              <a:pPr eaLnBrk="1" hangingPunct="1">
                <a:spcBef>
                  <a:spcPct val="0"/>
                </a:spcBef>
              </a:pPr>
              <a:t>1</a:t>
            </a:fld>
            <a:endParaRPr lang="en-GB" altLang="en-US" sz="1300" dirty="0">
              <a:solidFill>
                <a:srgbClr val="000000"/>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168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211A619-2E78-463B-8F4B-916A8C53F5E6}" type="slidenum">
              <a:rPr lang="en-GB" altLang="en-US" sz="1300">
                <a:solidFill>
                  <a:srgbClr val="000000"/>
                </a:solidFill>
                <a:latin typeface="Arial" charset="0"/>
              </a:rPr>
              <a:pPr eaLnBrk="1" hangingPunct="1">
                <a:spcBef>
                  <a:spcPct val="0"/>
                </a:spcBef>
              </a:pPr>
              <a:t>2</a:t>
            </a:fld>
            <a:endParaRPr lang="en-GB" altLang="en-US" sz="1300" dirty="0">
              <a:solidFill>
                <a:srgbClr val="000000"/>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xfrm>
            <a:off x="992188" y="768350"/>
            <a:ext cx="51165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0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00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4AE90F9-0DFE-439C-8063-B170E42C01C8}" type="slidenum">
              <a:rPr lang="en-GB" altLang="en-US" sz="1300">
                <a:solidFill>
                  <a:srgbClr val="000000"/>
                </a:solidFill>
                <a:latin typeface="Arial" charset="0"/>
              </a:rPr>
              <a:pPr eaLnBrk="1" hangingPunct="1">
                <a:spcBef>
                  <a:spcPct val="0"/>
                </a:spcBef>
              </a:pPr>
              <a:t>3</a:t>
            </a:fld>
            <a:endParaRPr lang="en-GB" altLang="en-US" sz="1300" dirty="0">
              <a:solidFill>
                <a:srgbClr val="00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xfrm>
            <a:off x="992188" y="768350"/>
            <a:ext cx="51165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0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00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4AE90F9-0DFE-439C-8063-B170E42C01C8}" type="slidenum">
              <a:rPr lang="en-GB" altLang="en-US" sz="1300">
                <a:solidFill>
                  <a:srgbClr val="000000"/>
                </a:solidFill>
                <a:latin typeface="Arial" charset="0"/>
              </a:rPr>
              <a:pPr eaLnBrk="1" hangingPunct="1">
                <a:spcBef>
                  <a:spcPct val="0"/>
                </a:spcBef>
              </a:pPr>
              <a:t>4</a:t>
            </a:fld>
            <a:endParaRPr lang="en-GB" altLang="en-US" sz="1300" dirty="0">
              <a:solidFill>
                <a:srgbClr val="000000"/>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xfrm>
            <a:off x="992188" y="768350"/>
            <a:ext cx="51165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0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00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4AE90F9-0DFE-439C-8063-B170E42C01C8}" type="slidenum">
              <a:rPr lang="en-GB" altLang="en-US" sz="1300">
                <a:solidFill>
                  <a:srgbClr val="000000"/>
                </a:solidFill>
                <a:latin typeface="Arial" charset="0"/>
              </a:rPr>
              <a:pPr eaLnBrk="1" hangingPunct="1">
                <a:spcBef>
                  <a:spcPct val="0"/>
                </a:spcBef>
              </a:pPr>
              <a:t>5</a:t>
            </a:fld>
            <a:endParaRPr lang="en-GB" altLang="en-US" sz="1300" dirty="0">
              <a:solidFill>
                <a:srgbClr val="000000"/>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xfrm>
            <a:off x="992188" y="768350"/>
            <a:ext cx="51165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0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00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4AE90F9-0DFE-439C-8063-B170E42C01C8}" type="slidenum">
              <a:rPr lang="en-GB" altLang="en-US" sz="1300">
                <a:solidFill>
                  <a:srgbClr val="000000"/>
                </a:solidFill>
                <a:latin typeface="Arial" charset="0"/>
              </a:rPr>
              <a:pPr eaLnBrk="1" hangingPunct="1">
                <a:spcBef>
                  <a:spcPct val="0"/>
                </a:spcBef>
              </a:pPr>
              <a:t>6</a:t>
            </a:fld>
            <a:endParaRPr lang="en-GB" altLang="en-US" sz="1300" dirty="0">
              <a:solidFill>
                <a:srgbClr val="000000"/>
              </a:solidFill>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xfrm>
            <a:off x="992188" y="768350"/>
            <a:ext cx="51165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0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00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4AE90F9-0DFE-439C-8063-B170E42C01C8}" type="slidenum">
              <a:rPr lang="en-GB" altLang="en-US" sz="1300">
                <a:solidFill>
                  <a:srgbClr val="000000"/>
                </a:solidFill>
                <a:latin typeface="Arial" charset="0"/>
              </a:rPr>
              <a:pPr eaLnBrk="1" hangingPunct="1">
                <a:spcBef>
                  <a:spcPct val="0"/>
                </a:spcBef>
              </a:pPr>
              <a:t>7</a:t>
            </a:fld>
            <a:endParaRPr lang="en-GB" altLang="en-US" sz="1300" dirty="0">
              <a:solidFill>
                <a:srgbClr val="000000"/>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bwMode="auto">
          <a:xfrm>
            <a:off x="992188" y="768350"/>
            <a:ext cx="51165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0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300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811126" indent="-310959" eaLnBrk="0" hangingPunct="0">
              <a:spcBef>
                <a:spcPct val="30000"/>
              </a:spcBef>
              <a:defRPr sz="1200">
                <a:solidFill>
                  <a:schemeClr val="tx1"/>
                </a:solidFill>
                <a:latin typeface="Calibri" pitchFamily="34" charset="0"/>
              </a:defRPr>
            </a:lvl2pPr>
            <a:lvl3pPr marL="1247126" indent="-248439" eaLnBrk="0" hangingPunct="0">
              <a:spcBef>
                <a:spcPct val="30000"/>
              </a:spcBef>
              <a:defRPr sz="1200">
                <a:solidFill>
                  <a:schemeClr val="tx1"/>
                </a:solidFill>
                <a:latin typeface="Calibri" pitchFamily="34" charset="0"/>
              </a:defRPr>
            </a:lvl3pPr>
            <a:lvl4pPr marL="1747293" indent="-248439" eaLnBrk="0" hangingPunct="0">
              <a:spcBef>
                <a:spcPct val="30000"/>
              </a:spcBef>
              <a:defRPr sz="1200">
                <a:solidFill>
                  <a:schemeClr val="tx1"/>
                </a:solidFill>
                <a:latin typeface="Calibri" pitchFamily="34" charset="0"/>
              </a:defRPr>
            </a:lvl4pPr>
            <a:lvl5pPr marL="2245815" indent="-248439" eaLnBrk="0" hangingPunct="0">
              <a:spcBef>
                <a:spcPct val="30000"/>
              </a:spcBef>
              <a:defRPr sz="1200">
                <a:solidFill>
                  <a:schemeClr val="tx1"/>
                </a:solidFill>
                <a:latin typeface="Calibri" pitchFamily="34" charset="0"/>
              </a:defRPr>
            </a:lvl5pPr>
            <a:lvl6pPr marL="2719657" indent="-248439" eaLnBrk="0" fontAlgn="base" hangingPunct="0">
              <a:spcBef>
                <a:spcPct val="30000"/>
              </a:spcBef>
              <a:spcAft>
                <a:spcPct val="0"/>
              </a:spcAft>
              <a:defRPr sz="1200">
                <a:solidFill>
                  <a:schemeClr val="tx1"/>
                </a:solidFill>
                <a:latin typeface="Calibri" pitchFamily="34" charset="0"/>
              </a:defRPr>
            </a:lvl6pPr>
            <a:lvl7pPr marL="3193499" indent="-248439" eaLnBrk="0" fontAlgn="base" hangingPunct="0">
              <a:spcBef>
                <a:spcPct val="30000"/>
              </a:spcBef>
              <a:spcAft>
                <a:spcPct val="0"/>
              </a:spcAft>
              <a:defRPr sz="1200">
                <a:solidFill>
                  <a:schemeClr val="tx1"/>
                </a:solidFill>
                <a:latin typeface="Calibri" pitchFamily="34" charset="0"/>
              </a:defRPr>
            </a:lvl7pPr>
            <a:lvl8pPr marL="3667341" indent="-248439" eaLnBrk="0" fontAlgn="base" hangingPunct="0">
              <a:spcBef>
                <a:spcPct val="30000"/>
              </a:spcBef>
              <a:spcAft>
                <a:spcPct val="0"/>
              </a:spcAft>
              <a:defRPr sz="1200">
                <a:solidFill>
                  <a:schemeClr val="tx1"/>
                </a:solidFill>
                <a:latin typeface="Calibri" pitchFamily="34" charset="0"/>
              </a:defRPr>
            </a:lvl8pPr>
            <a:lvl9pPr marL="4141183" indent="-24843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4AE90F9-0DFE-439C-8063-B170E42C01C8}" type="slidenum">
              <a:rPr lang="en-GB" altLang="en-US" sz="1300">
                <a:solidFill>
                  <a:srgbClr val="000000"/>
                </a:solidFill>
                <a:latin typeface="Arial" charset="0"/>
              </a:rPr>
              <a:pPr eaLnBrk="1" hangingPunct="1">
                <a:spcBef>
                  <a:spcPct val="0"/>
                </a:spcBef>
              </a:pPr>
              <a:t>8</a:t>
            </a:fld>
            <a:endParaRPr lang="en-GB" altLang="en-US" sz="1300" dirty="0">
              <a:solidFill>
                <a:srgbClr val="000000"/>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0" y="5299075"/>
            <a:ext cx="9144000" cy="1154113"/>
            <a:chOff x="252412" y="4581127"/>
            <a:chExt cx="9040771" cy="1081548"/>
          </a:xfrm>
        </p:grpSpPr>
        <p:pic>
          <p:nvPicPr>
            <p:cNvPr id="5"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5959364" y="4581127"/>
              <a:ext cx="3333819" cy="1081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9" descr="http://bellytimber.co.uk/wp-content/uploads/2008/04/tree-held-in-hands.jpg"/>
            <p:cNvPicPr>
              <a:picLocks noChangeAspect="1" noChangeArrowheads="1"/>
            </p:cNvPicPr>
            <p:nvPr/>
          </p:nvPicPr>
          <p:blipFill>
            <a:blip r:embed="rId3" cstate="screen">
              <a:extLst>
                <a:ext uri="{28A0092B-C50C-407E-A947-70E740481C1C}">
                  <a14:useLocalDpi xmlns:a14="http://schemas.microsoft.com/office/drawing/2010/main"/>
                </a:ext>
              </a:extLst>
            </a:blip>
            <a:srcRect l="-2" r="-47"/>
            <a:stretch>
              <a:fillRect/>
            </a:stretch>
          </p:blipFill>
          <p:spPr bwMode="auto">
            <a:xfrm>
              <a:off x="3612298" y="4581128"/>
              <a:ext cx="2361686" cy="1081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2412" y="4581266"/>
              <a:ext cx="3359886" cy="108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a:spLocks noChangeArrowheads="1"/>
          </p:cNvSpPr>
          <p:nvPr/>
        </p:nvSpPr>
        <p:spPr bwMode="auto">
          <a:xfrm>
            <a:off x="395288" y="4675188"/>
            <a:ext cx="41052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defRPr/>
            </a:pPr>
            <a:r>
              <a:rPr lang="en-GB" altLang="en-US" sz="1900" smtClean="0">
                <a:solidFill>
                  <a:srgbClr val="65A516"/>
                </a:solidFill>
                <a:latin typeface="Lucida Sans Unicode" pitchFamily="34" charset="0"/>
                <a:cs typeface="Lucida Sans Unicode" pitchFamily="34" charset="0"/>
              </a:rPr>
              <a:t>Ecosystem Services Partnership</a:t>
            </a:r>
          </a:p>
          <a:p>
            <a:pPr eaLnBrk="1" fontAlgn="base" hangingPunct="1">
              <a:spcBef>
                <a:spcPct val="0"/>
              </a:spcBef>
              <a:spcAft>
                <a:spcPct val="0"/>
              </a:spcAft>
              <a:defRPr/>
            </a:pPr>
            <a:r>
              <a:rPr lang="en-GB" altLang="en-US" sz="1100" smtClean="0">
                <a:solidFill>
                  <a:srgbClr val="000000"/>
                </a:solidFill>
                <a:latin typeface="Lucida Sans Unicode" pitchFamily="34" charset="0"/>
                <a:cs typeface="Lucida Sans Unicode" pitchFamily="34" charset="0"/>
              </a:rPr>
              <a:t>| www.es-partnership.org | info@es-partnership.org | </a:t>
            </a:r>
          </a:p>
        </p:txBody>
      </p:sp>
      <p:sp>
        <p:nvSpPr>
          <p:cNvPr id="2" name="Title 1"/>
          <p:cNvSpPr>
            <a:spLocks noGrp="1"/>
          </p:cNvSpPr>
          <p:nvPr>
            <p:ph type="ctrTitle"/>
          </p:nvPr>
        </p:nvSpPr>
        <p:spPr>
          <a:xfrm>
            <a:off x="342900" y="692696"/>
            <a:ext cx="8458200" cy="1470025"/>
          </a:xfrm>
        </p:spPr>
        <p:txBody>
          <a:bodyPr/>
          <a:lstStyle>
            <a:lvl1pPr algn="ctr">
              <a:defRPr/>
            </a:lvl1pPr>
          </a:lstStyle>
          <a:p>
            <a:r>
              <a:rPr lang="en-US" smtClean="0"/>
              <a:t>Click to edit Master title style</a:t>
            </a:r>
            <a:endParaRPr lang="en-GB" dirty="0"/>
          </a:p>
        </p:txBody>
      </p:sp>
      <p:sp>
        <p:nvSpPr>
          <p:cNvPr id="3" name="Subtitle 2"/>
          <p:cNvSpPr>
            <a:spLocks noGrp="1"/>
          </p:cNvSpPr>
          <p:nvPr>
            <p:ph type="subTitle" idx="1"/>
          </p:nvPr>
        </p:nvSpPr>
        <p:spPr>
          <a:xfrm>
            <a:off x="685800" y="2276872"/>
            <a:ext cx="7772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1694087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32763589-859D-440A-B826-E8876D29F8C1}" type="datetimeFigureOut">
              <a:rPr lang="en-GB"/>
              <a:pPr>
                <a:defRPr/>
              </a:pPr>
              <a:t>03/11/2015</a:t>
            </a:fld>
            <a:endParaRPr lang="en-GB"/>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28F92081-E6F0-415B-8E29-CEC1A7232761}" type="slidenum">
              <a:rPr lang="en-GB"/>
              <a:pPr>
                <a:defRPr/>
              </a:pPr>
              <a:t>‹#›</a:t>
            </a:fld>
            <a:endParaRPr lang="en-GB"/>
          </a:p>
        </p:txBody>
      </p:sp>
    </p:spTree>
    <p:extLst>
      <p:ext uri="{BB962C8B-B14F-4D97-AF65-F5344CB8AC3E}">
        <p14:creationId xmlns:p14="http://schemas.microsoft.com/office/powerpoint/2010/main" val="4216197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C0F25E95-5D30-45FC-A72F-E3A4DEF8D5C9}" type="datetimeFigureOut">
              <a:rPr lang="en-GB"/>
              <a:pPr>
                <a:defRPr/>
              </a:pPr>
              <a:t>03/11/2015</a:t>
            </a:fld>
            <a:endParaRPr lang="en-GB"/>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2AD6839B-9CF7-433E-9089-382BF5381F19}" type="slidenum">
              <a:rPr lang="en-GB"/>
              <a:pPr>
                <a:defRPr/>
              </a:pPr>
              <a:t>‹#›</a:t>
            </a:fld>
            <a:endParaRPr lang="en-GB"/>
          </a:p>
        </p:txBody>
      </p:sp>
    </p:spTree>
    <p:extLst>
      <p:ext uri="{BB962C8B-B14F-4D97-AF65-F5344CB8AC3E}">
        <p14:creationId xmlns:p14="http://schemas.microsoft.com/office/powerpoint/2010/main" val="77230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Final slide">
    <p:spTree>
      <p:nvGrpSpPr>
        <p:cNvPr id="1" name=""/>
        <p:cNvGrpSpPr/>
        <p:nvPr/>
      </p:nvGrpSpPr>
      <p:grpSpPr>
        <a:xfrm>
          <a:off x="0" y="0"/>
          <a:ext cx="0" cy="0"/>
          <a:chOff x="0" y="0"/>
          <a:chExt cx="0" cy="0"/>
        </a:xfrm>
      </p:grpSpPr>
      <p:grpSp>
        <p:nvGrpSpPr>
          <p:cNvPr id="3" name="Group 7"/>
          <p:cNvGrpSpPr>
            <a:grpSpLocks/>
          </p:cNvGrpSpPr>
          <p:nvPr/>
        </p:nvGrpSpPr>
        <p:grpSpPr bwMode="auto">
          <a:xfrm>
            <a:off x="0" y="5373688"/>
            <a:ext cx="9144000" cy="1081087"/>
            <a:chOff x="252417" y="4221087"/>
            <a:chExt cx="9023318" cy="1081414"/>
          </a:xfrm>
        </p:grpSpPr>
        <p:pic>
          <p:nvPicPr>
            <p:cNvPr id="4" name="Picture 7" descr="http://blog.conservation.org/wp-content/uploads/2010/10/mada-logs.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59362" y="4221092"/>
              <a:ext cx="3316373" cy="108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Photos\4-10 Tuesday\DSC_094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12303" y="4221087"/>
              <a:ext cx="2361682" cy="1078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2417" y="4222501"/>
              <a:ext cx="3359886"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TextBox 6"/>
          <p:cNvSpPr txBox="1">
            <a:spLocks noChangeArrowheads="1"/>
          </p:cNvSpPr>
          <p:nvPr/>
        </p:nvSpPr>
        <p:spPr bwMode="auto">
          <a:xfrm>
            <a:off x="395288" y="4746625"/>
            <a:ext cx="41052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defRPr/>
            </a:pPr>
            <a:r>
              <a:rPr lang="en-GB" altLang="en-US" sz="1900" smtClean="0">
                <a:solidFill>
                  <a:srgbClr val="65A516"/>
                </a:solidFill>
                <a:latin typeface="Lucida Sans Unicode" pitchFamily="34" charset="0"/>
                <a:cs typeface="Lucida Sans Unicode" pitchFamily="34" charset="0"/>
              </a:rPr>
              <a:t>Ecosystem Services Partnership</a:t>
            </a:r>
          </a:p>
          <a:p>
            <a:pPr eaLnBrk="1" fontAlgn="base" hangingPunct="1">
              <a:spcBef>
                <a:spcPct val="0"/>
              </a:spcBef>
              <a:spcAft>
                <a:spcPct val="0"/>
              </a:spcAft>
              <a:defRPr/>
            </a:pPr>
            <a:r>
              <a:rPr lang="en-GB" altLang="en-US" sz="1100" smtClean="0">
                <a:solidFill>
                  <a:srgbClr val="000000"/>
                </a:solidFill>
                <a:latin typeface="Lucida Sans Unicode" pitchFamily="34" charset="0"/>
                <a:cs typeface="Lucida Sans Unicode" pitchFamily="34" charset="0"/>
              </a:rPr>
              <a:t>| www.es-partnership.org | info@es-partnership.org | </a:t>
            </a:r>
          </a:p>
        </p:txBody>
      </p:sp>
      <p:sp>
        <p:nvSpPr>
          <p:cNvPr id="2" name="Title 1"/>
          <p:cNvSpPr>
            <a:spLocks noGrp="1"/>
          </p:cNvSpPr>
          <p:nvPr>
            <p:ph type="title"/>
          </p:nvPr>
        </p:nvSpPr>
        <p:spPr>
          <a:xfrm>
            <a:off x="457200" y="274638"/>
            <a:ext cx="8229600" cy="3874442"/>
          </a:xfrm>
        </p:spPr>
        <p:txBody>
          <a:bodyPr lIns="0">
            <a:normAutofit/>
          </a:bodyPr>
          <a:lstStyle>
            <a:lvl1pPr>
              <a:defRPr sz="8800" baseline="0"/>
            </a:lvl1pPr>
          </a:lstStyle>
          <a:p>
            <a:r>
              <a:rPr lang="en-US" smtClean="0"/>
              <a:t>Click to edit Master title style</a:t>
            </a:r>
            <a:endParaRPr lang="en-GB" dirty="0"/>
          </a:p>
        </p:txBody>
      </p:sp>
    </p:spTree>
    <p:extLst>
      <p:ext uri="{BB962C8B-B14F-4D97-AF65-F5344CB8AC3E}">
        <p14:creationId xmlns:p14="http://schemas.microsoft.com/office/powerpoint/2010/main" val="1176588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5" name="TextBox 4"/>
          <p:cNvSpPr txBox="1"/>
          <p:nvPr userDrawn="1"/>
        </p:nvSpPr>
        <p:spPr>
          <a:xfrm>
            <a:off x="457200" y="6397314"/>
            <a:ext cx="8170606" cy="307777"/>
          </a:xfrm>
          <a:prstGeom prst="rect">
            <a:avLst/>
          </a:prstGeom>
          <a:noFill/>
        </p:spPr>
        <p:txBody>
          <a:bodyPr wrap="square" rtlCol="0">
            <a:spAutoFit/>
          </a:bodyPr>
          <a:lstStyle/>
          <a:p>
            <a:pPr algn="dist"/>
            <a:r>
              <a:rPr lang="en-US" sz="1400" b="1" dirty="0" smtClean="0">
                <a:solidFill>
                  <a:srgbClr val="E1E1E1"/>
                </a:solidFill>
                <a:latin typeface="Arial" pitchFamily="34" charset="0"/>
                <a:cs typeface="Arial" pitchFamily="34" charset="0"/>
              </a:rPr>
              <a:t>UNITING AGRICULTURE AND NATURE FOR POVERTY REDUCTION</a:t>
            </a:r>
            <a:endParaRPr lang="en-US" sz="1400" b="1" dirty="0">
              <a:solidFill>
                <a:srgbClr val="E1E1E1"/>
              </a:solidFill>
              <a:latin typeface="Arial" pitchFamily="34" charset="0"/>
              <a:cs typeface="Arial" pitchFamily="34" charset="0"/>
            </a:endParaRPr>
          </a:p>
        </p:txBody>
      </p:sp>
    </p:spTree>
    <p:extLst>
      <p:ext uri="{BB962C8B-B14F-4D97-AF65-F5344CB8AC3E}">
        <p14:creationId xmlns:p14="http://schemas.microsoft.com/office/powerpoint/2010/main" val="518418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453188"/>
            <a:ext cx="2133600" cy="404812"/>
          </a:xfrm>
        </p:spPr>
        <p:txBody>
          <a:bodyPr/>
          <a:lstStyle>
            <a:lvl1pPr fontAlgn="base">
              <a:spcBef>
                <a:spcPct val="0"/>
              </a:spcBef>
              <a:spcAft>
                <a:spcPct val="0"/>
              </a:spcAft>
              <a:defRPr>
                <a:latin typeface="Arial" pitchFamily="34" charset="0"/>
              </a:defRPr>
            </a:lvl1pPr>
          </a:lstStyle>
          <a:p>
            <a:pPr>
              <a:defRPr/>
            </a:pPr>
            <a:fld id="{702142C6-136D-4224-80B3-46CB364851FE}" type="datetimeFigureOut">
              <a:rPr lang="en-GB"/>
              <a:pPr>
                <a:defRPr/>
              </a:pPr>
              <a:t>03/11/2015</a:t>
            </a:fld>
            <a:endParaRPr lang="en-GB"/>
          </a:p>
        </p:txBody>
      </p:sp>
      <p:sp>
        <p:nvSpPr>
          <p:cNvPr id="5" name="Footer Placeholder 4"/>
          <p:cNvSpPr>
            <a:spLocks noGrp="1"/>
          </p:cNvSpPr>
          <p:nvPr>
            <p:ph type="ftr" sz="quarter" idx="11"/>
          </p:nvPr>
        </p:nvSpPr>
        <p:spPr>
          <a:xfrm>
            <a:off x="3124200" y="6453188"/>
            <a:ext cx="2895600" cy="404812"/>
          </a:xfrm>
        </p:spPr>
        <p:txBody>
          <a:bodyPr/>
          <a:lstStyle>
            <a:lvl1pPr fontAlgn="base">
              <a:spcBef>
                <a:spcPct val="0"/>
              </a:spcBef>
              <a:spcAft>
                <a:spcPct val="0"/>
              </a:spcAft>
              <a:defRPr>
                <a:latin typeface="Arial" pitchFamily="34" charset="0"/>
              </a:defRPr>
            </a:lvl1pPr>
          </a:lstStyle>
          <a:p>
            <a:pPr>
              <a:defRPr/>
            </a:pPr>
            <a:endParaRPr lang="en-GB"/>
          </a:p>
        </p:txBody>
      </p:sp>
      <p:sp>
        <p:nvSpPr>
          <p:cNvPr id="6" name="Slide Number Placeholder 5"/>
          <p:cNvSpPr>
            <a:spLocks noGrp="1"/>
          </p:cNvSpPr>
          <p:nvPr>
            <p:ph type="sldNum" sz="quarter" idx="12"/>
          </p:nvPr>
        </p:nvSpPr>
        <p:spPr>
          <a:xfrm>
            <a:off x="6553200" y="6453188"/>
            <a:ext cx="2133600" cy="404812"/>
          </a:xfrm>
        </p:spPr>
        <p:txBody>
          <a:bodyPr/>
          <a:lstStyle>
            <a:lvl1pPr fontAlgn="base">
              <a:spcBef>
                <a:spcPct val="0"/>
              </a:spcBef>
              <a:spcAft>
                <a:spcPct val="0"/>
              </a:spcAft>
              <a:defRPr>
                <a:latin typeface="Arial" pitchFamily="34" charset="0"/>
              </a:defRPr>
            </a:lvl1pPr>
          </a:lstStyle>
          <a:p>
            <a:pPr>
              <a:defRPr/>
            </a:pPr>
            <a:fld id="{04617FB3-F2AD-401A-B503-A6DA34966F00}" type="slidenum">
              <a:rPr lang="en-GB"/>
              <a:pPr>
                <a:defRPr/>
              </a:pPr>
              <a:t>‹#›</a:t>
            </a:fld>
            <a:endParaRPr lang="en-GB"/>
          </a:p>
        </p:txBody>
      </p:sp>
    </p:spTree>
    <p:extLst>
      <p:ext uri="{BB962C8B-B14F-4D97-AF65-F5344CB8AC3E}">
        <p14:creationId xmlns:p14="http://schemas.microsoft.com/office/powerpoint/2010/main" val="3620883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64ABDE4F-63B5-42A6-99C5-48AE28776595}" type="datetimeFigureOut">
              <a:rPr lang="en-GB"/>
              <a:pPr>
                <a:defRPr/>
              </a:pPr>
              <a:t>03/11/2015</a:t>
            </a:fld>
            <a:endParaRPr lang="en-GB"/>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AE3FA7F3-C7F9-4A17-AAA6-08D7BF8131AF}" type="slidenum">
              <a:rPr lang="en-GB"/>
              <a:pPr>
                <a:defRPr/>
              </a:pPr>
              <a:t>‹#›</a:t>
            </a:fld>
            <a:endParaRPr lang="en-GB"/>
          </a:p>
        </p:txBody>
      </p:sp>
    </p:spTree>
    <p:extLst>
      <p:ext uri="{BB962C8B-B14F-4D97-AF65-F5344CB8AC3E}">
        <p14:creationId xmlns:p14="http://schemas.microsoft.com/office/powerpoint/2010/main" val="691094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96334620-93E4-435A-80CC-6652D094D5C3}" type="datetimeFigureOut">
              <a:rPr lang="en-GB"/>
              <a:pPr>
                <a:defRPr/>
              </a:pPr>
              <a:t>03/11/2015</a:t>
            </a:fld>
            <a:endParaRPr lang="en-GB"/>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9A8AE7C2-8E5D-4756-85D2-FBCECBB4C8A0}" type="slidenum">
              <a:rPr lang="en-GB"/>
              <a:pPr>
                <a:defRPr/>
              </a:pPr>
              <a:t>‹#›</a:t>
            </a:fld>
            <a:endParaRPr lang="en-GB"/>
          </a:p>
        </p:txBody>
      </p:sp>
    </p:spTree>
    <p:extLst>
      <p:ext uri="{BB962C8B-B14F-4D97-AF65-F5344CB8AC3E}">
        <p14:creationId xmlns:p14="http://schemas.microsoft.com/office/powerpoint/2010/main" val="2988220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05FE2A38-1890-47B7-8ADD-0234B1C86085}" type="datetimeFigureOut">
              <a:rPr lang="en-GB"/>
              <a:pPr>
                <a:defRPr/>
              </a:pPr>
              <a:t>03/11/2015</a:t>
            </a:fld>
            <a:endParaRPr lang="en-GB"/>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78A397AD-D6AF-4BDC-8FDE-D3B1B6B6143D}" type="slidenum">
              <a:rPr lang="en-GB"/>
              <a:pPr>
                <a:defRPr/>
              </a:pPr>
              <a:t>‹#›</a:t>
            </a:fld>
            <a:endParaRPr lang="en-GB"/>
          </a:p>
        </p:txBody>
      </p:sp>
    </p:spTree>
    <p:extLst>
      <p:ext uri="{BB962C8B-B14F-4D97-AF65-F5344CB8AC3E}">
        <p14:creationId xmlns:p14="http://schemas.microsoft.com/office/powerpoint/2010/main" val="3213442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FC2E50A5-4FCA-4998-9318-264BAED62BDF}" type="datetimeFigureOut">
              <a:rPr lang="en-GB"/>
              <a:pPr>
                <a:defRPr/>
              </a:pPr>
              <a:t>03/11/2015</a:t>
            </a:fld>
            <a:endParaRPr lang="en-GB"/>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9F64ECDA-978D-486B-9B5A-CCECC3AFED83}" type="slidenum">
              <a:rPr lang="en-GB"/>
              <a:pPr>
                <a:defRPr/>
              </a:pPr>
              <a:t>‹#›</a:t>
            </a:fld>
            <a:endParaRPr lang="en-GB"/>
          </a:p>
        </p:txBody>
      </p:sp>
    </p:spTree>
    <p:extLst>
      <p:ext uri="{BB962C8B-B14F-4D97-AF65-F5344CB8AC3E}">
        <p14:creationId xmlns:p14="http://schemas.microsoft.com/office/powerpoint/2010/main" val="1374031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4E27FBEB-A782-4024-93C7-97DAD9D76207}" type="datetimeFigureOut">
              <a:rPr lang="en-GB"/>
              <a:pPr>
                <a:defRPr/>
              </a:pPr>
              <a:t>03/11/2015</a:t>
            </a:fld>
            <a:endParaRPr lang="en-GB"/>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6F771023-0CF6-446F-A1F0-B85024304935}" type="slidenum">
              <a:rPr lang="en-GB"/>
              <a:pPr>
                <a:defRPr/>
              </a:pPr>
              <a:t>‹#›</a:t>
            </a:fld>
            <a:endParaRPr lang="en-GB"/>
          </a:p>
        </p:txBody>
      </p:sp>
    </p:spTree>
    <p:extLst>
      <p:ext uri="{BB962C8B-B14F-4D97-AF65-F5344CB8AC3E}">
        <p14:creationId xmlns:p14="http://schemas.microsoft.com/office/powerpoint/2010/main" val="564919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B890E72E-520A-4AB4-B045-33B5DAD68AE2}" type="datetimeFigureOut">
              <a:rPr lang="en-GB"/>
              <a:pPr>
                <a:defRPr/>
              </a:pPr>
              <a:t>03/11/2015</a:t>
            </a:fld>
            <a:endParaRPr lang="en-GB"/>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60284E06-076E-401F-AC45-144DB458DE4F}" type="slidenum">
              <a:rPr lang="en-GB"/>
              <a:pPr>
                <a:defRPr/>
              </a:pPr>
              <a:t>‹#›</a:t>
            </a:fld>
            <a:endParaRPr lang="en-GB"/>
          </a:p>
        </p:txBody>
      </p:sp>
    </p:spTree>
    <p:extLst>
      <p:ext uri="{BB962C8B-B14F-4D97-AF65-F5344CB8AC3E}">
        <p14:creationId xmlns:p14="http://schemas.microsoft.com/office/powerpoint/2010/main" val="379735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itchFamily="34" charset="0"/>
              </a:defRPr>
            </a:lvl1pPr>
          </a:lstStyle>
          <a:p>
            <a:pPr>
              <a:defRPr/>
            </a:pPr>
            <a:fld id="{7A5614C4-F9EB-463E-BA3B-2EBCD9B12338}" type="datetimeFigureOut">
              <a:rPr lang="en-GB"/>
              <a:pPr>
                <a:defRPr/>
              </a:pPr>
              <a:t>03/11/2015</a:t>
            </a:fld>
            <a:endParaRPr lang="en-GB"/>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itchFamily="34" charset="0"/>
              </a:defRPr>
            </a:lvl1pPr>
          </a:lstStyle>
          <a:p>
            <a:pPr>
              <a:defRPr/>
            </a:pPr>
            <a:endParaRPr lang="en-GB"/>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itchFamily="34" charset="0"/>
              </a:defRPr>
            </a:lvl1pPr>
          </a:lstStyle>
          <a:p>
            <a:pPr>
              <a:defRPr/>
            </a:pPr>
            <a:fld id="{D0CA3CBC-F5E2-4F14-9604-87E225CBDD42}" type="slidenum">
              <a:rPr lang="en-GB"/>
              <a:pPr>
                <a:defRPr/>
              </a:pPr>
              <a:t>‹#›</a:t>
            </a:fld>
            <a:endParaRPr lang="en-GB"/>
          </a:p>
        </p:txBody>
      </p:sp>
    </p:spTree>
    <p:extLst>
      <p:ext uri="{BB962C8B-B14F-4D97-AF65-F5344CB8AC3E}">
        <p14:creationId xmlns:p14="http://schemas.microsoft.com/office/powerpoint/2010/main" val="2911721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519863"/>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defRPr>
            </a:lvl1pPr>
          </a:lstStyle>
          <a:p>
            <a:pPr>
              <a:defRPr/>
            </a:pPr>
            <a:fld id="{BD9A713E-35E0-42DB-B470-3BF7C197A7D5}" type="datetimeFigureOut">
              <a:rPr lang="en-GB"/>
              <a:pPr>
                <a:defRPr/>
              </a:pPr>
              <a:t>03/11/2015</a:t>
            </a:fld>
            <a:endParaRPr lang="en-GB"/>
          </a:p>
        </p:txBody>
      </p:sp>
      <p:sp>
        <p:nvSpPr>
          <p:cNvPr id="7" name="Rectangle 6"/>
          <p:cNvSpPr/>
          <p:nvPr/>
        </p:nvSpPr>
        <p:spPr>
          <a:xfrm>
            <a:off x="0" y="6453188"/>
            <a:ext cx="9144000" cy="404812"/>
          </a:xfrm>
          <a:prstGeom prst="rect">
            <a:avLst/>
          </a:prstGeom>
          <a:solidFill>
            <a:srgbClr val="353B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prstClr val="white"/>
              </a:solidFill>
            </a:endParaRPr>
          </a:p>
        </p:txBody>
      </p:sp>
      <p:sp>
        <p:nvSpPr>
          <p:cNvPr id="5" name="Footer Placeholder 4"/>
          <p:cNvSpPr>
            <a:spLocks noGrp="1"/>
          </p:cNvSpPr>
          <p:nvPr>
            <p:ph type="ftr" sz="quarter" idx="3"/>
          </p:nvPr>
        </p:nvSpPr>
        <p:spPr>
          <a:xfrm>
            <a:off x="3124200" y="6519863"/>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white"/>
                </a:solidFill>
                <a:latin typeface="Calibri"/>
              </a:defRPr>
            </a:lvl1pPr>
          </a:lstStyle>
          <a:p>
            <a:pPr>
              <a:defRPr/>
            </a:pPr>
            <a:endParaRPr lang="en-GB"/>
          </a:p>
        </p:txBody>
      </p:sp>
      <p:sp>
        <p:nvSpPr>
          <p:cNvPr id="6" name="Slide Number Placeholder 5"/>
          <p:cNvSpPr>
            <a:spLocks noGrp="1"/>
          </p:cNvSpPr>
          <p:nvPr>
            <p:ph type="sldNum" sz="quarter" idx="4"/>
          </p:nvPr>
        </p:nvSpPr>
        <p:spPr>
          <a:xfrm>
            <a:off x="6553200" y="6519863"/>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white"/>
                </a:solidFill>
                <a:latin typeface="Calibri"/>
              </a:defRPr>
            </a:lvl1pPr>
          </a:lstStyle>
          <a:p>
            <a:pPr>
              <a:defRPr/>
            </a:pPr>
            <a:fld id="{5C39379C-E890-4B68-A5B7-CAEA7A276D44}" type="slidenum">
              <a:rPr lang="en-GB"/>
              <a:pPr>
                <a:defRPr/>
              </a:pPr>
              <a:t>‹#›</a:t>
            </a:fld>
            <a:endParaRPr lang="en-GB"/>
          </a:p>
        </p:txBody>
      </p:sp>
    </p:spTree>
    <p:extLst>
      <p:ext uri="{BB962C8B-B14F-4D97-AF65-F5344CB8AC3E}">
        <p14:creationId xmlns:p14="http://schemas.microsoft.com/office/powerpoint/2010/main" val="3649728503"/>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Lst>
  <p:txStyles>
    <p:titleStyle>
      <a:lvl1pPr algn="l" rtl="0" eaLnBrk="0" fontAlgn="base" hangingPunct="0">
        <a:spcBef>
          <a:spcPct val="0"/>
        </a:spcBef>
        <a:spcAft>
          <a:spcPct val="0"/>
        </a:spcAft>
        <a:defRPr sz="3600" kern="1200">
          <a:solidFill>
            <a:srgbClr val="2E70D7"/>
          </a:solidFill>
          <a:latin typeface="Lucida Sans Unicode" pitchFamily="34" charset="0"/>
          <a:ea typeface="Lucida Sans Unicode" pitchFamily="34" charset="0"/>
          <a:cs typeface="Lucida Sans Unicode" pitchFamily="34" charset="0"/>
        </a:defRPr>
      </a:lvl1pPr>
      <a:lvl2pPr algn="l" rtl="0" eaLnBrk="0" fontAlgn="base" hangingPunct="0">
        <a:spcBef>
          <a:spcPct val="0"/>
        </a:spcBef>
        <a:spcAft>
          <a:spcPct val="0"/>
        </a:spcAft>
        <a:defRPr sz="3600">
          <a:solidFill>
            <a:srgbClr val="2E70D7"/>
          </a:solidFill>
          <a:latin typeface="Lucida Sans Unicode" pitchFamily="34" charset="0"/>
          <a:ea typeface="Lucida Sans Unicode" pitchFamily="34" charset="0"/>
          <a:cs typeface="Lucida Sans Unicode" pitchFamily="34" charset="0"/>
        </a:defRPr>
      </a:lvl2pPr>
      <a:lvl3pPr algn="l" rtl="0" eaLnBrk="0" fontAlgn="base" hangingPunct="0">
        <a:spcBef>
          <a:spcPct val="0"/>
        </a:spcBef>
        <a:spcAft>
          <a:spcPct val="0"/>
        </a:spcAft>
        <a:defRPr sz="3600">
          <a:solidFill>
            <a:srgbClr val="2E70D7"/>
          </a:solidFill>
          <a:latin typeface="Lucida Sans Unicode" pitchFamily="34" charset="0"/>
          <a:ea typeface="Lucida Sans Unicode" pitchFamily="34" charset="0"/>
          <a:cs typeface="Lucida Sans Unicode" pitchFamily="34" charset="0"/>
        </a:defRPr>
      </a:lvl3pPr>
      <a:lvl4pPr algn="l" rtl="0" eaLnBrk="0" fontAlgn="base" hangingPunct="0">
        <a:spcBef>
          <a:spcPct val="0"/>
        </a:spcBef>
        <a:spcAft>
          <a:spcPct val="0"/>
        </a:spcAft>
        <a:defRPr sz="3600">
          <a:solidFill>
            <a:srgbClr val="2E70D7"/>
          </a:solidFill>
          <a:latin typeface="Lucida Sans Unicode" pitchFamily="34" charset="0"/>
          <a:ea typeface="Lucida Sans Unicode" pitchFamily="34" charset="0"/>
          <a:cs typeface="Lucida Sans Unicode" pitchFamily="34" charset="0"/>
        </a:defRPr>
      </a:lvl4pPr>
      <a:lvl5pPr algn="l" rtl="0" eaLnBrk="0" fontAlgn="base" hangingPunct="0">
        <a:spcBef>
          <a:spcPct val="0"/>
        </a:spcBef>
        <a:spcAft>
          <a:spcPct val="0"/>
        </a:spcAft>
        <a:defRPr sz="3600">
          <a:solidFill>
            <a:srgbClr val="2E70D7"/>
          </a:solidFill>
          <a:latin typeface="Lucida Sans Unicode" pitchFamily="34" charset="0"/>
          <a:ea typeface="Lucida Sans Unicode" pitchFamily="34" charset="0"/>
          <a:cs typeface="Lucida Sans Unicode" pitchFamily="34" charset="0"/>
        </a:defRPr>
      </a:lvl5pPr>
      <a:lvl6pPr marL="457200" algn="l" rtl="0" fontAlgn="base">
        <a:spcBef>
          <a:spcPct val="0"/>
        </a:spcBef>
        <a:spcAft>
          <a:spcPct val="0"/>
        </a:spcAft>
        <a:defRPr sz="3600">
          <a:solidFill>
            <a:srgbClr val="2E70D7"/>
          </a:solidFill>
          <a:latin typeface="Lucida Sans Unicode" pitchFamily="34" charset="0"/>
          <a:cs typeface="Lucida Sans Unicode" pitchFamily="34" charset="0"/>
        </a:defRPr>
      </a:lvl6pPr>
      <a:lvl7pPr marL="914400" algn="l" rtl="0" fontAlgn="base">
        <a:spcBef>
          <a:spcPct val="0"/>
        </a:spcBef>
        <a:spcAft>
          <a:spcPct val="0"/>
        </a:spcAft>
        <a:defRPr sz="3600">
          <a:solidFill>
            <a:srgbClr val="2E70D7"/>
          </a:solidFill>
          <a:latin typeface="Lucida Sans Unicode" pitchFamily="34" charset="0"/>
          <a:cs typeface="Lucida Sans Unicode" pitchFamily="34" charset="0"/>
        </a:defRPr>
      </a:lvl7pPr>
      <a:lvl8pPr marL="1371600" algn="l" rtl="0" fontAlgn="base">
        <a:spcBef>
          <a:spcPct val="0"/>
        </a:spcBef>
        <a:spcAft>
          <a:spcPct val="0"/>
        </a:spcAft>
        <a:defRPr sz="3600">
          <a:solidFill>
            <a:srgbClr val="2E70D7"/>
          </a:solidFill>
          <a:latin typeface="Lucida Sans Unicode" pitchFamily="34" charset="0"/>
          <a:cs typeface="Lucida Sans Unicode" pitchFamily="34" charset="0"/>
        </a:defRPr>
      </a:lvl8pPr>
      <a:lvl9pPr marL="1828800" algn="l" rtl="0" fontAlgn="base">
        <a:spcBef>
          <a:spcPct val="0"/>
        </a:spcBef>
        <a:spcAft>
          <a:spcPct val="0"/>
        </a:spcAft>
        <a:defRPr sz="3600">
          <a:solidFill>
            <a:srgbClr val="2E70D7"/>
          </a:solidFill>
          <a:latin typeface="Lucida Sans Unicode" pitchFamily="34" charset="0"/>
          <a:cs typeface="Lucida Sans Unicode" pitchFamily="34" charset="0"/>
        </a:defRPr>
      </a:lvl9pPr>
    </p:titleStyle>
    <p:bodyStyle>
      <a:lvl1pPr marL="342900" indent="-342900" algn="l" rtl="0" eaLnBrk="0" fontAlgn="base" hangingPunct="0">
        <a:spcBef>
          <a:spcPct val="20000"/>
        </a:spcBef>
        <a:spcAft>
          <a:spcPct val="0"/>
        </a:spcAft>
        <a:buFont typeface="Arial" charset="0"/>
        <a:buChar char="•"/>
        <a:defRPr sz="2800" kern="1200">
          <a:solidFill>
            <a:srgbClr val="65A516"/>
          </a:solidFill>
          <a:latin typeface="Corbel"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Corbel" pitchFamily="34" charset="0"/>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Corbel" pitchFamily="34" charset="0"/>
          <a:ea typeface="+mn-ea"/>
          <a:cs typeface="+mn-cs"/>
        </a:defRPr>
      </a:lvl3pPr>
      <a:lvl4pPr marL="1600200" indent="-228600" algn="l" rtl="0" eaLnBrk="0" fontAlgn="base" hangingPunct="0">
        <a:spcBef>
          <a:spcPct val="20000"/>
        </a:spcBef>
        <a:spcAft>
          <a:spcPct val="0"/>
        </a:spcAft>
        <a:buFont typeface="Arial" charset="0"/>
        <a:buChar char="–"/>
        <a:defRPr kern="1200">
          <a:solidFill>
            <a:schemeClr val="tx1"/>
          </a:solidFill>
          <a:latin typeface="Corbel" pitchFamily="34" charset="0"/>
          <a:ea typeface="+mn-ea"/>
          <a:cs typeface="+mn-cs"/>
        </a:defRPr>
      </a:lvl4pPr>
      <a:lvl5pPr marL="2057400" indent="-228600" algn="l" rtl="0" eaLnBrk="0" fontAlgn="base" hangingPunct="0">
        <a:spcBef>
          <a:spcPct val="20000"/>
        </a:spcBef>
        <a:spcAft>
          <a:spcPct val="0"/>
        </a:spcAft>
        <a:buFont typeface="Arial" charset="0"/>
        <a:buChar char="»"/>
        <a:defRPr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mailto:namue.lee@fsd.nl" TargetMode="External"/><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Box 2"/>
          <p:cNvSpPr txBox="1">
            <a:spLocks noChangeArrowheads="1"/>
          </p:cNvSpPr>
          <p:nvPr/>
        </p:nvSpPr>
        <p:spPr bwMode="auto">
          <a:xfrm>
            <a:off x="642910" y="6488112"/>
            <a:ext cx="3192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fontAlgn="base" hangingPunct="1">
              <a:spcBef>
                <a:spcPct val="0"/>
              </a:spcBef>
              <a:spcAft>
                <a:spcPct val="0"/>
              </a:spcAft>
              <a:buFontTx/>
              <a:buNone/>
            </a:pPr>
            <a:r>
              <a:rPr lang="en-GB" altLang="en-US" sz="1600" dirty="0" smtClean="0">
                <a:solidFill>
                  <a:srgbClr val="9BBB59"/>
                </a:solidFill>
                <a:latin typeface="Calibri" pitchFamily="34" charset="0"/>
              </a:rPr>
              <a:t>Ecosystem Services Partnership</a:t>
            </a:r>
          </a:p>
        </p:txBody>
      </p:sp>
      <p:sp>
        <p:nvSpPr>
          <p:cNvPr id="120835" name="TextBox 3"/>
          <p:cNvSpPr txBox="1">
            <a:spLocks noChangeArrowheads="1"/>
          </p:cNvSpPr>
          <p:nvPr/>
        </p:nvSpPr>
        <p:spPr bwMode="auto">
          <a:xfrm>
            <a:off x="92075" y="6453188"/>
            <a:ext cx="519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fontAlgn="base" hangingPunct="1">
              <a:spcBef>
                <a:spcPct val="0"/>
              </a:spcBef>
              <a:spcAft>
                <a:spcPct val="0"/>
              </a:spcAft>
              <a:buFontTx/>
              <a:buNone/>
            </a:pPr>
            <a:r>
              <a:rPr lang="en-GB" altLang="en-US" sz="1800" smtClean="0">
                <a:solidFill>
                  <a:srgbClr val="FFFF00"/>
                </a:solidFill>
                <a:latin typeface="Calibri" pitchFamily="34" charset="0"/>
              </a:rPr>
              <a:t>ESP</a:t>
            </a:r>
          </a:p>
        </p:txBody>
      </p:sp>
      <p:sp>
        <p:nvSpPr>
          <p:cNvPr id="120836" name="TextBox 4"/>
          <p:cNvSpPr txBox="1">
            <a:spLocks noChangeArrowheads="1"/>
          </p:cNvSpPr>
          <p:nvPr/>
        </p:nvSpPr>
        <p:spPr bwMode="auto">
          <a:xfrm>
            <a:off x="6437313" y="6443663"/>
            <a:ext cx="2455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fontAlgn="base" hangingPunct="1">
              <a:spcBef>
                <a:spcPct val="0"/>
              </a:spcBef>
              <a:spcAft>
                <a:spcPct val="0"/>
              </a:spcAft>
              <a:buFontTx/>
              <a:buNone/>
            </a:pPr>
            <a:r>
              <a:rPr lang="en-GB" altLang="en-US" sz="1800" smtClean="0">
                <a:solidFill>
                  <a:srgbClr val="FFFF00"/>
                </a:solidFill>
                <a:latin typeface="Calibri" pitchFamily="34" charset="0"/>
              </a:rPr>
              <a:t>www.es-partnership.org</a:t>
            </a:r>
          </a:p>
        </p:txBody>
      </p:sp>
      <p:sp>
        <p:nvSpPr>
          <p:cNvPr id="9" name="Titel 1"/>
          <p:cNvSpPr>
            <a:spLocks noGrp="1"/>
          </p:cNvSpPr>
          <p:nvPr>
            <p:ph type="title"/>
          </p:nvPr>
        </p:nvSpPr>
        <p:spPr>
          <a:xfrm>
            <a:off x="-285816" y="928670"/>
            <a:ext cx="9429816" cy="1500198"/>
          </a:xfrm>
          <a:ln w="28575">
            <a:solidFill>
              <a:srgbClr val="002060"/>
            </a:solidFill>
            <a:prstDash val="solid"/>
          </a:ln>
        </p:spPr>
        <p:txBody>
          <a:bodyPr/>
          <a:lstStyle/>
          <a:p>
            <a:pPr algn="ctr" eaLnBrk="1" hangingPunct="1">
              <a:defRPr/>
            </a:pPr>
            <a:r>
              <a:rPr lang="en-US" altLang="ko-KR" sz="3200" b="1" dirty="0" smtClean="0">
                <a:latin typeface="+mj-ea"/>
                <a:ea typeface="+mj-ea"/>
              </a:rPr>
              <a:t>Foundation for Sustainable Development</a:t>
            </a:r>
            <a:endParaRPr lang="en-GB" sz="3200" b="1" dirty="0">
              <a:latin typeface="+mj-ea"/>
              <a:ea typeface="+mj-ea"/>
            </a:endParaRPr>
          </a:p>
        </p:txBody>
      </p:sp>
      <p:sp>
        <p:nvSpPr>
          <p:cNvPr id="10" name="TextBox 9"/>
          <p:cNvSpPr txBox="1"/>
          <p:nvPr/>
        </p:nvSpPr>
        <p:spPr>
          <a:xfrm>
            <a:off x="2214546" y="5357826"/>
            <a:ext cx="6643702" cy="830997"/>
          </a:xfrm>
          <a:prstGeom prst="rect">
            <a:avLst/>
          </a:prstGeom>
          <a:noFill/>
        </p:spPr>
        <p:txBody>
          <a:bodyPr wrap="square" rtlCol="0">
            <a:spAutoFit/>
          </a:bodyPr>
          <a:lstStyle/>
          <a:p>
            <a:pPr algn="r"/>
            <a:r>
              <a:rPr lang="en-US" altLang="ko-KR" sz="1600" dirty="0" err="1" smtClean="0">
                <a:solidFill>
                  <a:schemeClr val="tx2">
                    <a:lumMod val="50000"/>
                  </a:schemeClr>
                </a:solidFill>
              </a:rPr>
              <a:t>Namue</a:t>
            </a:r>
            <a:r>
              <a:rPr lang="en-US" altLang="ko-KR" sz="1600" dirty="0" smtClean="0">
                <a:solidFill>
                  <a:schemeClr val="tx2">
                    <a:lumMod val="50000"/>
                  </a:schemeClr>
                </a:solidFill>
              </a:rPr>
              <a:t> Lee</a:t>
            </a:r>
          </a:p>
          <a:p>
            <a:pPr algn="r"/>
            <a:r>
              <a:rPr lang="en-US" altLang="ko-KR" sz="1600" dirty="0" smtClean="0">
                <a:solidFill>
                  <a:schemeClr val="tx2">
                    <a:lumMod val="50000"/>
                  </a:schemeClr>
                </a:solidFill>
              </a:rPr>
              <a:t>Program Manager, FSD</a:t>
            </a:r>
          </a:p>
          <a:p>
            <a:pPr algn="r"/>
            <a:r>
              <a:rPr lang="en-US" altLang="ko-KR" sz="1600" dirty="0" smtClean="0">
                <a:solidFill>
                  <a:schemeClr val="tx2">
                    <a:lumMod val="50000"/>
                  </a:schemeClr>
                </a:solidFill>
                <a:hlinkClick r:id="rId3"/>
              </a:rPr>
              <a:t>namue.lee@fsd.nl</a:t>
            </a:r>
            <a:r>
              <a:rPr lang="en-US" altLang="ko-KR" sz="1600" dirty="0" smtClean="0">
                <a:solidFill>
                  <a:schemeClr val="tx2">
                    <a:lumMod val="50000"/>
                  </a:schemeClr>
                </a:solidFill>
              </a:rPr>
              <a:t>, namue99@yahoo.co.kr</a:t>
            </a:r>
          </a:p>
        </p:txBody>
      </p:sp>
      <p:pic>
        <p:nvPicPr>
          <p:cNvPr id="11" name="Picture 2" descr="D:\Werk\15 May 2015\02-ESP\PR &amp; Website &amp; (&amp;briefpapier etc)\Logo\current\ESP LOGO 2cm.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85852" y="285728"/>
            <a:ext cx="757447" cy="412850"/>
          </a:xfrm>
          <a:prstGeom prst="rect">
            <a:avLst/>
          </a:prstGeom>
          <a:noFill/>
          <a:extLst>
            <a:ext uri="{909E8E84-426E-40DD-AFC4-6F175D3DCCD1}">
              <a14:hiddenFill xmlns:a14="http://schemas.microsoft.com/office/drawing/2010/main">
                <a:solidFill>
                  <a:srgbClr val="FFFFFF"/>
                </a:solidFill>
              </a14:hiddenFill>
            </a:ext>
          </a:extLst>
        </p:spPr>
      </p:pic>
      <p:pic>
        <p:nvPicPr>
          <p:cNvPr id="14" name="그림 13" descr="dolf journal.png"/>
          <p:cNvPicPr>
            <a:picLocks noChangeAspect="1"/>
          </p:cNvPicPr>
          <p:nvPr/>
        </p:nvPicPr>
        <p:blipFill>
          <a:blip r:embed="rId5"/>
          <a:stretch>
            <a:fillRect/>
          </a:stretch>
        </p:blipFill>
        <p:spPr>
          <a:xfrm>
            <a:off x="642910" y="3929066"/>
            <a:ext cx="1785950" cy="2128539"/>
          </a:xfrm>
          <a:prstGeom prst="rect">
            <a:avLst/>
          </a:prstGeom>
        </p:spPr>
      </p:pic>
      <p:sp>
        <p:nvSpPr>
          <p:cNvPr id="16" name="TextBox 15"/>
          <p:cNvSpPr txBox="1"/>
          <p:nvPr/>
        </p:nvSpPr>
        <p:spPr>
          <a:xfrm>
            <a:off x="7429520" y="3929066"/>
            <a:ext cx="2143140" cy="276999"/>
          </a:xfrm>
          <a:prstGeom prst="rect">
            <a:avLst/>
          </a:prstGeom>
          <a:noFill/>
        </p:spPr>
        <p:txBody>
          <a:bodyPr wrap="square" rtlCol="0">
            <a:spAutoFit/>
          </a:bodyPr>
          <a:lstStyle/>
          <a:p>
            <a:r>
              <a:rPr lang="ko-KR" altLang="en-US" sz="1200" dirty="0" smtClean="0">
                <a:solidFill>
                  <a:schemeClr val="bg1"/>
                </a:solidFill>
              </a:rPr>
              <a:t>사진ⓒ</a:t>
            </a:r>
            <a:r>
              <a:rPr lang="en-US" altLang="ko-KR" sz="1200" dirty="0" smtClean="0">
                <a:solidFill>
                  <a:schemeClr val="bg1"/>
                </a:solidFill>
              </a:rPr>
              <a:t>CBD CBO</a:t>
            </a:r>
            <a:endParaRPr lang="ko-KR" altLang="en-US" sz="1200" dirty="0">
              <a:solidFill>
                <a:schemeClr val="bg1"/>
              </a:solidFill>
            </a:endParaRPr>
          </a:p>
        </p:txBody>
      </p:sp>
      <p:sp>
        <p:nvSpPr>
          <p:cNvPr id="17" name="TextBox 16"/>
          <p:cNvSpPr txBox="1"/>
          <p:nvPr/>
        </p:nvSpPr>
        <p:spPr>
          <a:xfrm>
            <a:off x="3857620" y="4786322"/>
            <a:ext cx="2143140" cy="276999"/>
          </a:xfrm>
          <a:prstGeom prst="rect">
            <a:avLst/>
          </a:prstGeom>
          <a:noFill/>
        </p:spPr>
        <p:txBody>
          <a:bodyPr wrap="square" rtlCol="0">
            <a:spAutoFit/>
          </a:bodyPr>
          <a:lstStyle/>
          <a:p>
            <a:r>
              <a:rPr lang="ko-KR" altLang="en-US" sz="1200" dirty="0" smtClean="0">
                <a:solidFill>
                  <a:schemeClr val="bg1"/>
                </a:solidFill>
              </a:rPr>
              <a:t>사진ⓒ</a:t>
            </a:r>
            <a:r>
              <a:rPr lang="en-US" altLang="ko-KR" sz="1200" dirty="0" smtClean="0">
                <a:solidFill>
                  <a:schemeClr val="bg1"/>
                </a:solidFill>
              </a:rPr>
              <a:t>CBD CBO</a:t>
            </a:r>
            <a:endParaRPr lang="ko-KR" altLang="en-US" sz="1200" dirty="0">
              <a:solidFill>
                <a:schemeClr val="bg1"/>
              </a:solidFill>
            </a:endParaRPr>
          </a:p>
        </p:txBody>
      </p:sp>
      <p:pic>
        <p:nvPicPr>
          <p:cNvPr id="13" name="그림 12" descr="FSD로고.png"/>
          <p:cNvPicPr>
            <a:picLocks noChangeAspect="1"/>
          </p:cNvPicPr>
          <p:nvPr/>
        </p:nvPicPr>
        <p:blipFill>
          <a:blip r:embed="rId6"/>
          <a:stretch>
            <a:fillRect/>
          </a:stretch>
        </p:blipFill>
        <p:spPr>
          <a:xfrm>
            <a:off x="214282" y="142852"/>
            <a:ext cx="895475" cy="685896"/>
          </a:xfrm>
          <a:prstGeom prst="rect">
            <a:avLst/>
          </a:prstGeom>
        </p:spPr>
      </p:pic>
      <p:pic>
        <p:nvPicPr>
          <p:cNvPr id="15" name="Picture 2" descr="K:\Documents and Settings\문창순\바탕 화면\DMZ접경지역 영문map\크기변환_15_12띠.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285984" y="2643182"/>
            <a:ext cx="4214842" cy="2735888"/>
          </a:xfrm>
          <a:prstGeom prst="rect">
            <a:avLst/>
          </a:prstGeom>
          <a:noFill/>
          <a:ln>
            <a:solidFill>
              <a:schemeClr val="accent4"/>
            </a:solidFill>
          </a:ln>
        </p:spPr>
      </p:pic>
      <p:pic>
        <p:nvPicPr>
          <p:cNvPr id="18" name="Picture 1"/>
          <p:cNvPicPr>
            <a:picLocks noChangeAspect="1" noChangeArrowheads="1"/>
          </p:cNvPicPr>
          <p:nvPr/>
        </p:nvPicPr>
        <p:blipFill>
          <a:blip r:embed="rId8"/>
          <a:srcRect/>
          <a:stretch>
            <a:fillRect/>
          </a:stretch>
        </p:blipFill>
        <p:spPr bwMode="auto">
          <a:xfrm>
            <a:off x="6357950" y="2214554"/>
            <a:ext cx="1781894" cy="2428892"/>
          </a:xfrm>
          <a:prstGeom prst="rect">
            <a:avLst/>
          </a:prstGeom>
          <a:noFill/>
          <a:ln w="9525">
            <a:solidFill>
              <a:srgbClr val="002060"/>
            </a:solidFill>
            <a:miter lim="800000"/>
            <a:headEnd/>
            <a:tailEnd/>
          </a:ln>
          <a:effectLst/>
        </p:spPr>
      </p:pic>
    </p:spTree>
    <p:extLst>
      <p:ext uri="{BB962C8B-B14F-4D97-AF65-F5344CB8AC3E}">
        <p14:creationId xmlns:p14="http://schemas.microsoft.com/office/powerpoint/2010/main" val="59298330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TextBox 3"/>
          <p:cNvSpPr txBox="1">
            <a:spLocks noChangeArrowheads="1"/>
          </p:cNvSpPr>
          <p:nvPr/>
        </p:nvSpPr>
        <p:spPr bwMode="auto">
          <a:xfrm>
            <a:off x="92075" y="6453188"/>
            <a:ext cx="519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fontAlgn="base" hangingPunct="1">
              <a:spcBef>
                <a:spcPct val="0"/>
              </a:spcBef>
              <a:spcAft>
                <a:spcPct val="0"/>
              </a:spcAft>
              <a:buFontTx/>
              <a:buNone/>
            </a:pPr>
            <a:r>
              <a:rPr lang="en-GB" altLang="en-US" sz="1800" smtClean="0">
                <a:solidFill>
                  <a:srgbClr val="FFFF00"/>
                </a:solidFill>
                <a:latin typeface="Calibri" pitchFamily="34" charset="0"/>
              </a:rPr>
              <a:t>ESP</a:t>
            </a:r>
          </a:p>
        </p:txBody>
      </p:sp>
      <p:sp>
        <p:nvSpPr>
          <p:cNvPr id="120836" name="TextBox 4"/>
          <p:cNvSpPr txBox="1">
            <a:spLocks noChangeArrowheads="1"/>
          </p:cNvSpPr>
          <p:nvPr/>
        </p:nvSpPr>
        <p:spPr bwMode="auto">
          <a:xfrm>
            <a:off x="6437313" y="6443663"/>
            <a:ext cx="2455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fontAlgn="base" hangingPunct="1">
              <a:spcBef>
                <a:spcPct val="0"/>
              </a:spcBef>
              <a:spcAft>
                <a:spcPct val="0"/>
              </a:spcAft>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14282" y="142853"/>
            <a:ext cx="8643998" cy="584775"/>
          </a:xfrm>
          <a:prstGeom prst="rect">
            <a:avLst/>
          </a:prstGeom>
          <a:noFill/>
        </p:spPr>
        <p:txBody>
          <a:bodyPr wrap="square" rtlCol="0">
            <a:spAutoFit/>
          </a:bodyPr>
          <a:lstStyle/>
          <a:p>
            <a:r>
              <a:rPr lang="en-US" altLang="ko-KR" sz="3200" dirty="0" smtClean="0">
                <a:solidFill>
                  <a:prstClr val="black"/>
                </a:solidFill>
              </a:rPr>
              <a:t>FSD</a:t>
            </a:r>
          </a:p>
        </p:txBody>
      </p:sp>
      <p:sp>
        <p:nvSpPr>
          <p:cNvPr id="314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314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3512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17" name="직사각형 16"/>
          <p:cNvSpPr/>
          <p:nvPr/>
        </p:nvSpPr>
        <p:spPr>
          <a:xfrm>
            <a:off x="428596" y="928670"/>
            <a:ext cx="8215370" cy="923330"/>
          </a:xfrm>
          <a:prstGeom prst="rect">
            <a:avLst/>
          </a:prstGeom>
          <a:ln>
            <a:solidFill>
              <a:schemeClr val="accent1"/>
            </a:solidFill>
          </a:ln>
        </p:spPr>
        <p:txBody>
          <a:bodyPr wrap="square">
            <a:spAutoFit/>
          </a:bodyPr>
          <a:lstStyle/>
          <a:p>
            <a:r>
              <a:rPr lang="en-GB" i="1" dirty="0" smtClean="0">
                <a:solidFill>
                  <a:schemeClr val="accent1">
                    <a:lumMod val="25000"/>
                  </a:schemeClr>
                </a:solidFill>
              </a:rPr>
              <a:t>a not-for-profit organization, ..to support the conservation and sustainable use of natural ecosystems by building knowledge and stimulating awareness of the many ways in which people benefit from, and depend on nature (1990).</a:t>
            </a:r>
            <a:endParaRPr lang="en-GB" i="1" dirty="0">
              <a:solidFill>
                <a:schemeClr val="accent1">
                  <a:lumMod val="25000"/>
                </a:schemeClr>
              </a:solidFill>
            </a:endParaRPr>
          </a:p>
        </p:txBody>
      </p:sp>
      <p:pic>
        <p:nvPicPr>
          <p:cNvPr id="18"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00034" y="2071678"/>
            <a:ext cx="8072494" cy="4182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descr="C:\Users\namue\AppData\Local\Microsoft\Windows\Temporary Internet Files\Content.IE5\PI3KZ75W\naver_com_20130215_104145[1].jpg"/>
          <p:cNvPicPr>
            <a:picLocks noChangeAspect="1" noChangeArrowheads="1"/>
          </p:cNvPicPr>
          <p:nvPr/>
        </p:nvPicPr>
        <p:blipFill>
          <a:blip r:embed="rId4"/>
          <a:srcRect/>
          <a:stretch>
            <a:fillRect/>
          </a:stretch>
        </p:blipFill>
        <p:spPr bwMode="auto">
          <a:xfrm>
            <a:off x="7572396" y="5000636"/>
            <a:ext cx="1244837" cy="1357322"/>
          </a:xfrm>
          <a:prstGeom prst="rect">
            <a:avLst/>
          </a:prstGeom>
          <a:noFill/>
        </p:spPr>
      </p:pic>
      <p:sp>
        <p:nvSpPr>
          <p:cNvPr id="14" name="오른쪽 화살표 13"/>
          <p:cNvSpPr/>
          <p:nvPr/>
        </p:nvSpPr>
        <p:spPr>
          <a:xfrm rot="20340922">
            <a:off x="1310959" y="4774677"/>
            <a:ext cx="785818" cy="285752"/>
          </a:xfrm>
          <a:prstGeom prst="right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rgbClr val="FF0000"/>
              </a:solidFill>
            </a:endParaRPr>
          </a:p>
        </p:txBody>
      </p:sp>
      <p:sp>
        <p:nvSpPr>
          <p:cNvPr id="15" name="TextBox 14"/>
          <p:cNvSpPr txBox="1"/>
          <p:nvPr/>
        </p:nvSpPr>
        <p:spPr>
          <a:xfrm>
            <a:off x="7000892" y="2928934"/>
            <a:ext cx="1428760" cy="1477328"/>
          </a:xfrm>
          <a:prstGeom prst="rect">
            <a:avLst/>
          </a:prstGeom>
          <a:solidFill>
            <a:schemeClr val="accent4">
              <a:lumMod val="60000"/>
              <a:lumOff val="40000"/>
            </a:schemeClr>
          </a:solidFill>
        </p:spPr>
        <p:txBody>
          <a:bodyPr wrap="square" rtlCol="0">
            <a:spAutoFit/>
          </a:bodyPr>
          <a:lstStyle/>
          <a:p>
            <a:r>
              <a:rPr lang="en-US" altLang="ko-KR" b="1" dirty="0" smtClean="0"/>
              <a:t>Science into Practice </a:t>
            </a:r>
            <a:r>
              <a:rPr lang="en-US" altLang="ko-KR" dirty="0" smtClean="0"/>
              <a:t>: </a:t>
            </a:r>
            <a:r>
              <a:rPr lang="en-US" altLang="ko-KR" i="1" dirty="0" smtClean="0">
                <a:solidFill>
                  <a:srgbClr val="002060"/>
                </a:solidFill>
              </a:rPr>
              <a:t>Nature-based Solutions</a:t>
            </a:r>
            <a:endParaRPr lang="ko-KR" altLang="en-US" i="1" dirty="0">
              <a:solidFill>
                <a:srgbClr val="002060"/>
              </a:solidFill>
            </a:endParaRPr>
          </a:p>
        </p:txBody>
      </p:sp>
    </p:spTree>
    <p:extLst>
      <p:ext uri="{BB962C8B-B14F-4D97-AF65-F5344CB8AC3E}">
        <p14:creationId xmlns:p14="http://schemas.microsoft.com/office/powerpoint/2010/main" val="592983304"/>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TextBox 2"/>
          <p:cNvSpPr txBox="1">
            <a:spLocks noChangeArrowheads="1"/>
          </p:cNvSpPr>
          <p:nvPr/>
        </p:nvSpPr>
        <p:spPr bwMode="auto">
          <a:xfrm>
            <a:off x="34926" y="6092825"/>
            <a:ext cx="31109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9BBB59"/>
                </a:solidFill>
                <a:latin typeface="Calibri" pitchFamily="34" charset="0"/>
              </a:rPr>
              <a:t>Ecosystem Services Partnership</a:t>
            </a:r>
          </a:p>
        </p:txBody>
      </p:sp>
      <p:sp>
        <p:nvSpPr>
          <p:cNvPr id="267267" name="TextBox 3"/>
          <p:cNvSpPr txBox="1">
            <a:spLocks noChangeArrowheads="1"/>
          </p:cNvSpPr>
          <p:nvPr/>
        </p:nvSpPr>
        <p:spPr bwMode="auto">
          <a:xfrm>
            <a:off x="92077" y="6453189"/>
            <a:ext cx="519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ESP</a:t>
            </a:r>
          </a:p>
        </p:txBody>
      </p:sp>
      <p:sp>
        <p:nvSpPr>
          <p:cNvPr id="267268" name="TextBox 4"/>
          <p:cNvSpPr txBox="1">
            <a:spLocks noChangeArrowheads="1"/>
          </p:cNvSpPr>
          <p:nvPr/>
        </p:nvSpPr>
        <p:spPr bwMode="auto">
          <a:xfrm>
            <a:off x="6437313" y="6443664"/>
            <a:ext cx="2455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7271" name="TextBox 2"/>
          <p:cNvSpPr txBox="1">
            <a:spLocks noChangeArrowheads="1"/>
          </p:cNvSpPr>
          <p:nvPr/>
        </p:nvSpPr>
        <p:spPr bwMode="auto">
          <a:xfrm>
            <a:off x="323528" y="2852940"/>
            <a:ext cx="3210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2400" dirty="0" smtClean="0">
                <a:solidFill>
                  <a:srgbClr val="000000"/>
                </a:solidFill>
                <a:latin typeface="Calibri" pitchFamily="34" charset="0"/>
              </a:rPr>
              <a:t>www.es-partnership.org</a:t>
            </a:r>
          </a:p>
        </p:txBody>
      </p:sp>
      <p:sp>
        <p:nvSpPr>
          <p:cNvPr id="3" name="TextBox 2"/>
          <p:cNvSpPr txBox="1"/>
          <p:nvPr/>
        </p:nvSpPr>
        <p:spPr>
          <a:xfrm>
            <a:off x="323530" y="116636"/>
            <a:ext cx="8635697" cy="584775"/>
          </a:xfrm>
          <a:prstGeom prst="rect">
            <a:avLst/>
          </a:prstGeom>
          <a:noFill/>
        </p:spPr>
        <p:txBody>
          <a:bodyPr wrap="none" rtlCol="0">
            <a:spAutoFit/>
          </a:bodyPr>
          <a:lstStyle/>
          <a:p>
            <a:r>
              <a:rPr lang="en-GB" sz="3200" dirty="0" smtClean="0"/>
              <a:t>Secretariat of </a:t>
            </a:r>
            <a:r>
              <a:rPr lang="en-GB" sz="3200" dirty="0" smtClean="0">
                <a:solidFill>
                  <a:schemeClr val="accent3">
                    <a:lumMod val="50000"/>
                  </a:schemeClr>
                </a:solidFill>
              </a:rPr>
              <a:t>Ecosystem Services Partnership</a:t>
            </a:r>
            <a:endParaRPr lang="en-GB" sz="3200" dirty="0">
              <a:solidFill>
                <a:schemeClr val="accent3">
                  <a:lumMod val="50000"/>
                </a:schemeClr>
              </a:solidFill>
            </a:endParaRPr>
          </a:p>
        </p:txBody>
      </p:sp>
      <p:grpSp>
        <p:nvGrpSpPr>
          <p:cNvPr id="2" name="Group 5"/>
          <p:cNvGrpSpPr/>
          <p:nvPr/>
        </p:nvGrpSpPr>
        <p:grpSpPr>
          <a:xfrm>
            <a:off x="5357818" y="2857496"/>
            <a:ext cx="3600400" cy="3154241"/>
            <a:chOff x="5364088" y="2617748"/>
            <a:chExt cx="3600400" cy="3154241"/>
          </a:xfrm>
        </p:grpSpPr>
        <p:pic>
          <p:nvPicPr>
            <p:cNvPr id="11" name="Picture 2" descr="D:\Werk\20 Aug 2013\04-Symposia, workshops, etc\2013-08 ESP Bali\My activities, meetings etc\my talks &amp; press info\Opening talk\foto FSD-ESP offic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64088" y="3140968"/>
              <a:ext cx="3569963" cy="263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9"/>
            <p:cNvSpPr txBox="1">
              <a:spLocks noChangeArrowheads="1"/>
            </p:cNvSpPr>
            <p:nvPr/>
          </p:nvSpPr>
          <p:spPr bwMode="auto">
            <a:xfrm>
              <a:off x="5369679" y="2617748"/>
              <a:ext cx="35948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800">
                  <a:solidFill>
                    <a:srgbClr val="65A516"/>
                  </a:solidFill>
                  <a:latin typeface="Corbel" pitchFamily="34" charset="0"/>
                </a:defRPr>
              </a:lvl1pPr>
              <a:lvl2pPr marL="742950" indent="-285750" eaLnBrk="0" hangingPunct="0">
                <a:spcBef>
                  <a:spcPct val="20000"/>
                </a:spcBef>
                <a:buFont typeface="Arial" pitchFamily="34" charset="0"/>
                <a:buChar char="–"/>
                <a:defRPr sz="2000">
                  <a:solidFill>
                    <a:schemeClr val="tx1"/>
                  </a:solidFill>
                  <a:latin typeface="Corbel" pitchFamily="34" charset="0"/>
                </a:defRPr>
              </a:lvl2pPr>
              <a:lvl3pPr marL="1143000" indent="-228600" eaLnBrk="0" hangingPunct="0">
                <a:spcBef>
                  <a:spcPct val="20000"/>
                </a:spcBef>
                <a:buFont typeface="Arial" pitchFamily="34" charset="0"/>
                <a:buChar char="•"/>
                <a:defRPr sz="2000">
                  <a:solidFill>
                    <a:schemeClr val="tx1"/>
                  </a:solidFill>
                  <a:latin typeface="Corbel" pitchFamily="34" charset="0"/>
                </a:defRPr>
              </a:lvl3pPr>
              <a:lvl4pPr marL="1600200" indent="-228600" eaLnBrk="0" hangingPunct="0">
                <a:spcBef>
                  <a:spcPct val="20000"/>
                </a:spcBef>
                <a:buFont typeface="Arial" pitchFamily="34" charset="0"/>
                <a:buChar char="–"/>
                <a:defRPr>
                  <a:solidFill>
                    <a:schemeClr val="tx1"/>
                  </a:solidFill>
                  <a:latin typeface="Corbel" pitchFamily="34" charset="0"/>
                </a:defRPr>
              </a:lvl4pPr>
              <a:lvl5pPr marL="2057400" indent="-228600" eaLnBrk="0" hangingPunct="0">
                <a:spcBef>
                  <a:spcPct val="20000"/>
                </a:spcBef>
                <a:buFont typeface="Arial" pitchFamily="34"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Corbel" pitchFamily="34" charset="0"/>
                </a:defRPr>
              </a:lvl9pPr>
            </a:lstStyle>
            <a:p>
              <a:pPr eaLnBrk="1" hangingPunct="1">
                <a:spcBef>
                  <a:spcPct val="0"/>
                </a:spcBef>
                <a:buFontTx/>
                <a:buNone/>
              </a:pPr>
              <a:r>
                <a:rPr lang="en-GB" altLang="en-US" dirty="0">
                  <a:solidFill>
                    <a:srgbClr val="000000"/>
                  </a:solidFill>
                  <a:latin typeface="Calibri" pitchFamily="34" charset="0"/>
                </a:rPr>
                <a:t>ESP Office </a:t>
              </a:r>
              <a:r>
                <a:rPr lang="en-GB" altLang="en-US" dirty="0" err="1">
                  <a:solidFill>
                    <a:srgbClr val="000000"/>
                  </a:solidFill>
                  <a:latin typeface="Calibri" pitchFamily="34" charset="0"/>
                </a:rPr>
                <a:t>Wageningen</a:t>
              </a:r>
              <a:endParaRPr lang="en-GB" altLang="en-US" dirty="0">
                <a:solidFill>
                  <a:srgbClr val="000000"/>
                </a:solidFill>
                <a:latin typeface="Calibri" pitchFamily="34" charset="0"/>
              </a:endParaRPr>
            </a:p>
          </p:txBody>
        </p:sp>
      </p:grpSp>
      <p:pic>
        <p:nvPicPr>
          <p:cNvPr id="14"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0174" y="3284984"/>
            <a:ext cx="4644637"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7158" y="928670"/>
            <a:ext cx="4407259" cy="1961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072066" y="1428736"/>
            <a:ext cx="2326583" cy="923330"/>
          </a:xfrm>
          <a:prstGeom prst="rect">
            <a:avLst/>
          </a:prstGeom>
          <a:noFill/>
        </p:spPr>
        <p:txBody>
          <a:bodyPr wrap="square" rtlCol="0">
            <a:spAutoFit/>
          </a:bodyPr>
          <a:lstStyle/>
          <a:p>
            <a:pPr marL="285750" indent="-285750">
              <a:buFont typeface="Wingdings" pitchFamily="2" charset="2"/>
              <a:buChar char="Ø"/>
            </a:pPr>
            <a:r>
              <a:rPr lang="en-GB" dirty="0" smtClean="0"/>
              <a:t>60 inst. partners</a:t>
            </a:r>
          </a:p>
          <a:p>
            <a:pPr marL="285750" indent="-285750">
              <a:buFont typeface="Wingdings" pitchFamily="2" charset="2"/>
              <a:buChar char="Ø"/>
            </a:pPr>
            <a:r>
              <a:rPr lang="en-GB" dirty="0" smtClean="0"/>
              <a:t>200 </a:t>
            </a:r>
            <a:r>
              <a:rPr lang="en-GB" dirty="0" err="1" smtClean="0"/>
              <a:t>indiv</a:t>
            </a:r>
            <a:r>
              <a:rPr lang="en-GB" dirty="0" smtClean="0"/>
              <a:t>. Members</a:t>
            </a:r>
          </a:p>
          <a:p>
            <a:pPr marL="285750" indent="-285750">
              <a:buFont typeface="Wingdings" pitchFamily="2" charset="2"/>
              <a:buChar char="Ø"/>
            </a:pPr>
            <a:r>
              <a:rPr lang="en-GB" dirty="0" smtClean="0"/>
              <a:t>2000 ‘Friends’</a:t>
            </a:r>
            <a:endParaRPr lang="en-GB" dirty="0"/>
          </a:p>
        </p:txBody>
      </p:sp>
      <p:sp>
        <p:nvSpPr>
          <p:cNvPr id="7" name="TextBox 6"/>
          <p:cNvSpPr txBox="1"/>
          <p:nvPr/>
        </p:nvSpPr>
        <p:spPr>
          <a:xfrm>
            <a:off x="5072066" y="1000108"/>
            <a:ext cx="1338828" cy="369332"/>
          </a:xfrm>
          <a:prstGeom prst="rect">
            <a:avLst/>
          </a:prstGeom>
          <a:solidFill>
            <a:schemeClr val="accent1">
              <a:lumMod val="20000"/>
              <a:lumOff val="80000"/>
            </a:schemeClr>
          </a:solidFill>
        </p:spPr>
        <p:txBody>
          <a:bodyPr wrap="none" rtlCol="0">
            <a:spAutoFit/>
          </a:bodyPr>
          <a:lstStyle/>
          <a:p>
            <a:r>
              <a:rPr lang="en-GB" dirty="0" smtClean="0"/>
              <a:t>Since 2010</a:t>
            </a:r>
            <a:endParaRPr lang="en-GB" dirty="0"/>
          </a:p>
        </p:txBody>
      </p:sp>
    </p:spTree>
    <p:extLst>
      <p:ext uri="{BB962C8B-B14F-4D97-AF65-F5344CB8AC3E}">
        <p14:creationId xmlns:p14="http://schemas.microsoft.com/office/powerpoint/2010/main" val="41094017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TextBox 3"/>
          <p:cNvSpPr txBox="1">
            <a:spLocks noChangeArrowheads="1"/>
          </p:cNvSpPr>
          <p:nvPr/>
        </p:nvSpPr>
        <p:spPr bwMode="auto">
          <a:xfrm>
            <a:off x="92077" y="6453189"/>
            <a:ext cx="519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ESP</a:t>
            </a:r>
          </a:p>
        </p:txBody>
      </p:sp>
      <p:sp>
        <p:nvSpPr>
          <p:cNvPr id="267268" name="TextBox 4"/>
          <p:cNvSpPr txBox="1">
            <a:spLocks noChangeArrowheads="1"/>
          </p:cNvSpPr>
          <p:nvPr/>
        </p:nvSpPr>
        <p:spPr bwMode="auto">
          <a:xfrm>
            <a:off x="6437313" y="6443664"/>
            <a:ext cx="2455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3530" y="116636"/>
            <a:ext cx="2777107" cy="584775"/>
          </a:xfrm>
          <a:prstGeom prst="rect">
            <a:avLst/>
          </a:prstGeom>
          <a:noFill/>
        </p:spPr>
        <p:txBody>
          <a:bodyPr wrap="none" rtlCol="0">
            <a:spAutoFit/>
          </a:bodyPr>
          <a:lstStyle/>
          <a:p>
            <a:r>
              <a:rPr lang="en-GB" sz="3200" dirty="0" smtClean="0"/>
              <a:t>ESP Conference</a:t>
            </a:r>
            <a:endParaRPr lang="en-GB" sz="3200" dirty="0">
              <a:solidFill>
                <a:schemeClr val="accent3">
                  <a:lumMod val="50000"/>
                </a:schemeClr>
              </a:solidFill>
            </a:endParaRPr>
          </a:p>
        </p:txBody>
      </p:sp>
      <p:sp>
        <p:nvSpPr>
          <p:cNvPr id="5" name="TextBox 4"/>
          <p:cNvSpPr txBox="1"/>
          <p:nvPr/>
        </p:nvSpPr>
        <p:spPr>
          <a:xfrm>
            <a:off x="5286380" y="3643314"/>
            <a:ext cx="3000396" cy="2031325"/>
          </a:xfrm>
          <a:prstGeom prst="rect">
            <a:avLst/>
          </a:prstGeom>
          <a:solidFill>
            <a:schemeClr val="accent3">
              <a:lumMod val="40000"/>
              <a:lumOff val="60000"/>
            </a:schemeClr>
          </a:solidFill>
        </p:spPr>
        <p:txBody>
          <a:bodyPr wrap="square" rtlCol="0">
            <a:spAutoFit/>
          </a:bodyPr>
          <a:lstStyle/>
          <a:p>
            <a:pPr marL="285750" indent="-285750">
              <a:buFont typeface="Wingdings" pitchFamily="2" charset="2"/>
              <a:buChar char="Ø"/>
            </a:pPr>
            <a:endParaRPr lang="en-GB" dirty="0" smtClean="0"/>
          </a:p>
          <a:p>
            <a:pPr marL="285750" indent="-285750">
              <a:buFont typeface="Wingdings" pitchFamily="2" charset="2"/>
              <a:buChar char="Ø"/>
            </a:pPr>
            <a:r>
              <a:rPr lang="en-GB" dirty="0" smtClean="0"/>
              <a:t>Asian Regional Conference in May, 2016</a:t>
            </a:r>
          </a:p>
          <a:p>
            <a:pPr marL="285750" indent="-285750">
              <a:buFont typeface="Wingdings" pitchFamily="2" charset="2"/>
              <a:buChar char="Ø"/>
            </a:pPr>
            <a:r>
              <a:rPr lang="en-GB" dirty="0" smtClean="0"/>
              <a:t>European Regional Conference in Sept., 2016</a:t>
            </a:r>
          </a:p>
          <a:p>
            <a:pPr marL="285750" indent="-285750">
              <a:buFont typeface="Wingdings" pitchFamily="2" charset="2"/>
              <a:buChar char="Ø"/>
            </a:pPr>
            <a:r>
              <a:rPr lang="en-GB" dirty="0" smtClean="0"/>
              <a:t>ESP 9 in 2017</a:t>
            </a:r>
          </a:p>
          <a:p>
            <a:pPr marL="285750" indent="-285750">
              <a:buFont typeface="Wingdings" pitchFamily="2" charset="2"/>
              <a:buChar char="Ø"/>
            </a:pPr>
            <a:endParaRPr lang="en-GB" dirty="0" smtClean="0"/>
          </a:p>
        </p:txBody>
      </p:sp>
      <p:pic>
        <p:nvPicPr>
          <p:cNvPr id="15" name="Picture 2" descr="D:\Werk\21 march 2015\04-Conferences etc\2015-11 ESP Afrika\PR\Flyer\flyer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7158" y="1000107"/>
            <a:ext cx="4500594" cy="515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
          <p:cNvSpPr txBox="1">
            <a:spLocks noChangeArrowheads="1"/>
          </p:cNvSpPr>
          <p:nvPr/>
        </p:nvSpPr>
        <p:spPr bwMode="auto">
          <a:xfrm>
            <a:off x="5286380" y="1071546"/>
            <a:ext cx="2998898" cy="2283300"/>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GB" altLang="en-US" sz="2800" b="1" dirty="0" smtClean="0">
                <a:solidFill>
                  <a:srgbClr val="000000"/>
                </a:solidFill>
                <a:latin typeface="Times New Roman" pitchFamily="18" charset="0"/>
              </a:rPr>
              <a:t>ESP 8</a:t>
            </a:r>
          </a:p>
          <a:p>
            <a:pPr algn="ctr" eaLnBrk="1" hangingPunct="1">
              <a:spcBef>
                <a:spcPct val="0"/>
              </a:spcBef>
              <a:buFontTx/>
              <a:buNone/>
            </a:pPr>
            <a:r>
              <a:rPr lang="en-GB" altLang="en-US" sz="2800" b="1" dirty="0" smtClean="0">
                <a:solidFill>
                  <a:srgbClr val="000000"/>
                </a:solidFill>
                <a:latin typeface="Times New Roman" pitchFamily="18" charset="0"/>
              </a:rPr>
              <a:t>World Conference</a:t>
            </a:r>
          </a:p>
          <a:p>
            <a:pPr algn="ctr" eaLnBrk="1" hangingPunct="1">
              <a:spcBef>
                <a:spcPct val="0"/>
              </a:spcBef>
              <a:buFontTx/>
              <a:buNone/>
            </a:pPr>
            <a:r>
              <a:rPr lang="en-GB" altLang="en-US" sz="2800" dirty="0" smtClean="0">
                <a:solidFill>
                  <a:srgbClr val="000000"/>
                </a:solidFill>
                <a:latin typeface="Times New Roman" pitchFamily="18" charset="0"/>
              </a:rPr>
              <a:t>South Africa</a:t>
            </a:r>
          </a:p>
          <a:p>
            <a:pPr algn="ctr" eaLnBrk="1" hangingPunct="1">
              <a:spcBef>
                <a:spcPct val="0"/>
              </a:spcBef>
              <a:buFontTx/>
              <a:buNone/>
            </a:pPr>
            <a:r>
              <a:rPr lang="en-GB" altLang="en-US" sz="2800" dirty="0" smtClean="0">
                <a:solidFill>
                  <a:srgbClr val="000000"/>
                </a:solidFill>
                <a:latin typeface="Times New Roman" pitchFamily="18" charset="0"/>
              </a:rPr>
              <a:t>9-13 November </a:t>
            </a:r>
          </a:p>
          <a:p>
            <a:pPr algn="ctr" eaLnBrk="1" hangingPunct="1">
              <a:spcBef>
                <a:spcPct val="0"/>
              </a:spcBef>
              <a:buFontTx/>
              <a:buNone/>
            </a:pPr>
            <a:r>
              <a:rPr lang="en-GB" altLang="en-US" sz="2800" dirty="0" smtClean="0">
                <a:solidFill>
                  <a:srgbClr val="000000"/>
                </a:solidFill>
                <a:latin typeface="Times New Roman" pitchFamily="18" charset="0"/>
              </a:rPr>
              <a:t>2015</a:t>
            </a:r>
          </a:p>
        </p:txBody>
      </p:sp>
    </p:spTree>
    <p:extLst>
      <p:ext uri="{BB962C8B-B14F-4D97-AF65-F5344CB8AC3E}">
        <p14:creationId xmlns:p14="http://schemas.microsoft.com/office/powerpoint/2010/main" val="410940170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TextBox 3"/>
          <p:cNvSpPr txBox="1">
            <a:spLocks noChangeArrowheads="1"/>
          </p:cNvSpPr>
          <p:nvPr/>
        </p:nvSpPr>
        <p:spPr bwMode="auto">
          <a:xfrm>
            <a:off x="92077" y="6453189"/>
            <a:ext cx="519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ESP</a:t>
            </a:r>
          </a:p>
        </p:txBody>
      </p:sp>
      <p:sp>
        <p:nvSpPr>
          <p:cNvPr id="267268" name="TextBox 4"/>
          <p:cNvSpPr txBox="1">
            <a:spLocks noChangeArrowheads="1"/>
          </p:cNvSpPr>
          <p:nvPr/>
        </p:nvSpPr>
        <p:spPr bwMode="auto">
          <a:xfrm>
            <a:off x="6437313" y="6443664"/>
            <a:ext cx="2455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3530" y="116636"/>
            <a:ext cx="2743443" cy="584775"/>
          </a:xfrm>
          <a:prstGeom prst="rect">
            <a:avLst/>
          </a:prstGeom>
          <a:noFill/>
        </p:spPr>
        <p:txBody>
          <a:bodyPr wrap="none" rtlCol="0">
            <a:spAutoFit/>
          </a:bodyPr>
          <a:lstStyle/>
          <a:p>
            <a:r>
              <a:rPr lang="en-GB" sz="3200" dirty="0" smtClean="0"/>
              <a:t>Citizen Science </a:t>
            </a:r>
            <a:endParaRPr lang="en-GB" sz="3200" dirty="0">
              <a:solidFill>
                <a:schemeClr val="accent3">
                  <a:lumMod val="50000"/>
                </a:schemeClr>
              </a:solidFill>
            </a:endParaRPr>
          </a:p>
        </p:txBody>
      </p:sp>
      <p:pic>
        <p:nvPicPr>
          <p:cNvPr id="9" name="그림 8" descr="nature calendar.png"/>
          <p:cNvPicPr>
            <a:picLocks noChangeAspect="1"/>
          </p:cNvPicPr>
          <p:nvPr/>
        </p:nvPicPr>
        <p:blipFill>
          <a:blip r:embed="rId3"/>
          <a:stretch>
            <a:fillRect/>
          </a:stretch>
        </p:blipFill>
        <p:spPr>
          <a:xfrm>
            <a:off x="500034" y="928670"/>
            <a:ext cx="7858180" cy="4207210"/>
          </a:xfrm>
          <a:prstGeom prst="rect">
            <a:avLst/>
          </a:prstGeom>
        </p:spPr>
      </p:pic>
      <p:pic>
        <p:nvPicPr>
          <p:cNvPr id="10" name="그림 9" descr="nature calendar02.png"/>
          <p:cNvPicPr>
            <a:picLocks noChangeAspect="1"/>
          </p:cNvPicPr>
          <p:nvPr/>
        </p:nvPicPr>
        <p:blipFill>
          <a:blip r:embed="rId4"/>
          <a:stretch>
            <a:fillRect/>
          </a:stretch>
        </p:blipFill>
        <p:spPr>
          <a:xfrm>
            <a:off x="500034" y="5214951"/>
            <a:ext cx="7858180" cy="1143008"/>
          </a:xfrm>
          <a:prstGeom prst="rect">
            <a:avLst/>
          </a:prstGeom>
          <a:ln>
            <a:solidFill>
              <a:srgbClr val="002060"/>
            </a:solidFill>
          </a:ln>
        </p:spPr>
      </p:pic>
    </p:spTree>
    <p:extLst>
      <p:ext uri="{BB962C8B-B14F-4D97-AF65-F5344CB8AC3E}">
        <p14:creationId xmlns:p14="http://schemas.microsoft.com/office/powerpoint/2010/main" val="4109401706"/>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TextBox 3"/>
          <p:cNvSpPr txBox="1">
            <a:spLocks noChangeArrowheads="1"/>
          </p:cNvSpPr>
          <p:nvPr/>
        </p:nvSpPr>
        <p:spPr bwMode="auto">
          <a:xfrm>
            <a:off x="92077" y="6453189"/>
            <a:ext cx="519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ESP</a:t>
            </a:r>
          </a:p>
        </p:txBody>
      </p:sp>
      <p:sp>
        <p:nvSpPr>
          <p:cNvPr id="267268" name="TextBox 4"/>
          <p:cNvSpPr txBox="1">
            <a:spLocks noChangeArrowheads="1"/>
          </p:cNvSpPr>
          <p:nvPr/>
        </p:nvSpPr>
        <p:spPr bwMode="auto">
          <a:xfrm>
            <a:off x="6437313" y="6443664"/>
            <a:ext cx="2455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3530" y="116636"/>
            <a:ext cx="5778377" cy="584775"/>
          </a:xfrm>
          <a:prstGeom prst="rect">
            <a:avLst/>
          </a:prstGeom>
          <a:noFill/>
        </p:spPr>
        <p:txBody>
          <a:bodyPr wrap="none" rtlCol="0">
            <a:spAutoFit/>
          </a:bodyPr>
          <a:lstStyle/>
          <a:p>
            <a:r>
              <a:rPr lang="en-GB" sz="3200" dirty="0" smtClean="0"/>
              <a:t>Demonstration &amp; Education Sites </a:t>
            </a:r>
            <a:endParaRPr lang="en-GB" sz="3200" dirty="0">
              <a:solidFill>
                <a:schemeClr val="accent3">
                  <a:lumMod val="50000"/>
                </a:schemeClr>
              </a:solidFill>
            </a:endParaRPr>
          </a:p>
        </p:txBody>
      </p:sp>
      <p:pic>
        <p:nvPicPr>
          <p:cNvPr id="13" name="그림 12" descr="KESNET사진.png"/>
          <p:cNvPicPr>
            <a:picLocks noChangeAspect="1"/>
          </p:cNvPicPr>
          <p:nvPr/>
        </p:nvPicPr>
        <p:blipFill>
          <a:blip r:embed="rId3"/>
          <a:stretch>
            <a:fillRect/>
          </a:stretch>
        </p:blipFill>
        <p:spPr>
          <a:xfrm>
            <a:off x="5286380" y="2214554"/>
            <a:ext cx="3496201" cy="2143140"/>
          </a:xfrm>
          <a:prstGeom prst="rect">
            <a:avLst/>
          </a:prstGeom>
        </p:spPr>
      </p:pic>
      <p:pic>
        <p:nvPicPr>
          <p:cNvPr id="9" name="그림 8" descr="education sites.png"/>
          <p:cNvPicPr>
            <a:picLocks noChangeAspect="1"/>
          </p:cNvPicPr>
          <p:nvPr/>
        </p:nvPicPr>
        <p:blipFill>
          <a:blip r:embed="rId4"/>
          <a:stretch>
            <a:fillRect/>
          </a:stretch>
        </p:blipFill>
        <p:spPr>
          <a:xfrm>
            <a:off x="214282" y="1000108"/>
            <a:ext cx="8501122" cy="5176716"/>
          </a:xfrm>
          <a:prstGeom prst="rect">
            <a:avLst/>
          </a:prstGeom>
        </p:spPr>
      </p:pic>
    </p:spTree>
    <p:extLst>
      <p:ext uri="{BB962C8B-B14F-4D97-AF65-F5344CB8AC3E}">
        <p14:creationId xmlns:p14="http://schemas.microsoft.com/office/powerpoint/2010/main" val="410940170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TextBox 3"/>
          <p:cNvSpPr txBox="1">
            <a:spLocks noChangeArrowheads="1"/>
          </p:cNvSpPr>
          <p:nvPr/>
        </p:nvSpPr>
        <p:spPr bwMode="auto">
          <a:xfrm>
            <a:off x="92077" y="6453189"/>
            <a:ext cx="519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ESP</a:t>
            </a:r>
          </a:p>
        </p:txBody>
      </p:sp>
      <p:sp>
        <p:nvSpPr>
          <p:cNvPr id="267268" name="TextBox 4"/>
          <p:cNvSpPr txBox="1">
            <a:spLocks noChangeArrowheads="1"/>
          </p:cNvSpPr>
          <p:nvPr/>
        </p:nvSpPr>
        <p:spPr bwMode="auto">
          <a:xfrm>
            <a:off x="6437313" y="6443664"/>
            <a:ext cx="2455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3530" y="116636"/>
            <a:ext cx="4001032" cy="584775"/>
          </a:xfrm>
          <a:prstGeom prst="rect">
            <a:avLst/>
          </a:prstGeom>
          <a:noFill/>
        </p:spPr>
        <p:txBody>
          <a:bodyPr wrap="none" rtlCol="0">
            <a:spAutoFit/>
          </a:bodyPr>
          <a:lstStyle/>
          <a:p>
            <a:r>
              <a:rPr lang="en-GB" sz="3200" dirty="0" smtClean="0"/>
              <a:t>Nature for PEACE (PES)</a:t>
            </a:r>
            <a:endParaRPr lang="en-GB" sz="3200" dirty="0">
              <a:solidFill>
                <a:schemeClr val="accent3">
                  <a:lumMod val="50000"/>
                </a:schemeClr>
              </a:solidFill>
            </a:endParaRPr>
          </a:p>
        </p:txBody>
      </p:sp>
      <p:pic>
        <p:nvPicPr>
          <p:cNvPr id="10" name="그림 9" descr="DMZ설명자료.png"/>
          <p:cNvPicPr>
            <a:picLocks noChangeAspect="1"/>
          </p:cNvPicPr>
          <p:nvPr/>
        </p:nvPicPr>
        <p:blipFill>
          <a:blip r:embed="rId3"/>
          <a:stretch>
            <a:fillRect/>
          </a:stretch>
        </p:blipFill>
        <p:spPr>
          <a:xfrm>
            <a:off x="357158" y="928670"/>
            <a:ext cx="6357981" cy="3429024"/>
          </a:xfrm>
          <a:prstGeom prst="rect">
            <a:avLst/>
          </a:prstGeom>
          <a:ln>
            <a:solidFill>
              <a:schemeClr val="tx2"/>
            </a:solidFill>
          </a:ln>
        </p:spPr>
      </p:pic>
      <p:pic>
        <p:nvPicPr>
          <p:cNvPr id="11" name="그림 10" descr="eaafp.png"/>
          <p:cNvPicPr>
            <a:picLocks noChangeAspect="1"/>
          </p:cNvPicPr>
          <p:nvPr/>
        </p:nvPicPr>
        <p:blipFill>
          <a:blip r:embed="rId4"/>
          <a:stretch>
            <a:fillRect/>
          </a:stretch>
        </p:blipFill>
        <p:spPr>
          <a:xfrm>
            <a:off x="6357950" y="1285860"/>
            <a:ext cx="2643206" cy="5068834"/>
          </a:xfrm>
          <a:prstGeom prst="rect">
            <a:avLst/>
          </a:prstGeom>
        </p:spPr>
      </p:pic>
      <p:pic>
        <p:nvPicPr>
          <p:cNvPr id="14" name="그림 13" descr="임진river.png"/>
          <p:cNvPicPr>
            <a:picLocks noChangeAspect="1"/>
          </p:cNvPicPr>
          <p:nvPr/>
        </p:nvPicPr>
        <p:blipFill>
          <a:blip r:embed="rId5"/>
          <a:stretch>
            <a:fillRect/>
          </a:stretch>
        </p:blipFill>
        <p:spPr>
          <a:xfrm>
            <a:off x="142844" y="3929066"/>
            <a:ext cx="4315428" cy="2400635"/>
          </a:xfrm>
          <a:prstGeom prst="rect">
            <a:avLst/>
          </a:prstGeom>
          <a:ln>
            <a:solidFill>
              <a:schemeClr val="tx2"/>
            </a:solidFill>
          </a:ln>
        </p:spPr>
      </p:pic>
      <p:sp>
        <p:nvSpPr>
          <p:cNvPr id="15" name="TextBox 14"/>
          <p:cNvSpPr txBox="1"/>
          <p:nvPr/>
        </p:nvSpPr>
        <p:spPr>
          <a:xfrm>
            <a:off x="4500562" y="4572008"/>
            <a:ext cx="1785950" cy="1600438"/>
          </a:xfrm>
          <a:prstGeom prst="rect">
            <a:avLst/>
          </a:prstGeom>
          <a:solidFill>
            <a:schemeClr val="accent5">
              <a:lumMod val="20000"/>
              <a:lumOff val="80000"/>
            </a:schemeClr>
          </a:solidFill>
        </p:spPr>
        <p:txBody>
          <a:bodyPr wrap="square" rtlCol="0">
            <a:spAutoFit/>
          </a:bodyPr>
          <a:lstStyle/>
          <a:p>
            <a:pPr>
              <a:buFont typeface="Wingdings" pitchFamily="2" charset="2"/>
              <a:buChar char="ü"/>
            </a:pPr>
            <a:r>
              <a:rPr lang="en-US" altLang="ko-KR" sz="1400" dirty="0" smtClean="0"/>
              <a:t>Conservation agreement</a:t>
            </a:r>
          </a:p>
          <a:p>
            <a:pPr>
              <a:buFont typeface="Wingdings" pitchFamily="2" charset="2"/>
              <a:buChar char="ü"/>
            </a:pPr>
            <a:r>
              <a:rPr lang="en-US" altLang="ko-KR" sz="1400" dirty="0" smtClean="0"/>
              <a:t>Water-management</a:t>
            </a:r>
          </a:p>
          <a:p>
            <a:pPr>
              <a:buFont typeface="Wingdings" pitchFamily="2" charset="2"/>
              <a:buChar char="ü"/>
            </a:pPr>
            <a:r>
              <a:rPr lang="en-US" altLang="ko-KR" sz="1400" dirty="0" smtClean="0"/>
              <a:t>Ecotourism</a:t>
            </a:r>
          </a:p>
          <a:p>
            <a:pPr>
              <a:buFont typeface="Wingdings" pitchFamily="2" charset="2"/>
              <a:buChar char="ü"/>
            </a:pPr>
            <a:r>
              <a:rPr lang="en-US" altLang="ko-KR" sz="1400" dirty="0" smtClean="0"/>
              <a:t>Agriculture</a:t>
            </a:r>
          </a:p>
          <a:p>
            <a:pPr>
              <a:buFont typeface="Wingdings" pitchFamily="2" charset="2"/>
              <a:buChar char="ü"/>
            </a:pPr>
            <a:r>
              <a:rPr lang="en-US" altLang="ko-KR" sz="1400" dirty="0" smtClean="0"/>
              <a:t>Multi-stakeholder engagement</a:t>
            </a:r>
          </a:p>
        </p:txBody>
      </p:sp>
    </p:spTree>
    <p:extLst>
      <p:ext uri="{BB962C8B-B14F-4D97-AF65-F5344CB8AC3E}">
        <p14:creationId xmlns:p14="http://schemas.microsoft.com/office/powerpoint/2010/main" val="410940170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TextBox 3"/>
          <p:cNvSpPr txBox="1">
            <a:spLocks noChangeArrowheads="1"/>
          </p:cNvSpPr>
          <p:nvPr/>
        </p:nvSpPr>
        <p:spPr bwMode="auto">
          <a:xfrm>
            <a:off x="92077" y="6453189"/>
            <a:ext cx="519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ESP</a:t>
            </a:r>
          </a:p>
        </p:txBody>
      </p:sp>
      <p:sp>
        <p:nvSpPr>
          <p:cNvPr id="267268" name="TextBox 4"/>
          <p:cNvSpPr txBox="1">
            <a:spLocks noChangeArrowheads="1"/>
          </p:cNvSpPr>
          <p:nvPr/>
        </p:nvSpPr>
        <p:spPr bwMode="auto">
          <a:xfrm>
            <a:off x="6437313" y="6443664"/>
            <a:ext cx="2455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2800">
                <a:solidFill>
                  <a:srgbClr val="65A516"/>
                </a:solidFill>
                <a:latin typeface="Corbel" pitchFamily="34" charset="0"/>
              </a:defRPr>
            </a:lvl1pPr>
            <a:lvl2pPr marL="742950" indent="-285750" eaLnBrk="0" hangingPunct="0">
              <a:spcBef>
                <a:spcPct val="20000"/>
              </a:spcBef>
              <a:buFont typeface="Arial" charset="0"/>
              <a:buChar char="–"/>
              <a:defRPr sz="2000">
                <a:solidFill>
                  <a:schemeClr val="tx1"/>
                </a:solidFill>
                <a:latin typeface="Corbel" pitchFamily="34" charset="0"/>
              </a:defRPr>
            </a:lvl2pPr>
            <a:lvl3pPr marL="1143000" indent="-228600" eaLnBrk="0" hangingPunct="0">
              <a:spcBef>
                <a:spcPct val="20000"/>
              </a:spcBef>
              <a:buFont typeface="Arial" charset="0"/>
              <a:buChar char="•"/>
              <a:defRPr sz="2000">
                <a:solidFill>
                  <a:schemeClr val="tx1"/>
                </a:solidFill>
                <a:latin typeface="Corbel" pitchFamily="34" charset="0"/>
              </a:defRPr>
            </a:lvl3pPr>
            <a:lvl4pPr marL="1600200" indent="-228600" eaLnBrk="0" hangingPunct="0">
              <a:spcBef>
                <a:spcPct val="20000"/>
              </a:spcBef>
              <a:buFont typeface="Arial" charset="0"/>
              <a:buChar char="–"/>
              <a:defRPr>
                <a:solidFill>
                  <a:schemeClr val="tx1"/>
                </a:solidFill>
                <a:latin typeface="Corbel" pitchFamily="34" charset="0"/>
              </a:defRPr>
            </a:lvl4pPr>
            <a:lvl5pPr marL="2057400" indent="-228600" eaLnBrk="0" hangingPunct="0">
              <a:spcBef>
                <a:spcPct val="20000"/>
              </a:spcBef>
              <a:buFont typeface="Arial" charset="0"/>
              <a:buChar char="»"/>
              <a:defRPr>
                <a:solidFill>
                  <a:schemeClr val="tx1"/>
                </a:solidFill>
                <a:latin typeface="Corbel" pitchFamily="34" charset="0"/>
              </a:defRPr>
            </a:lvl5pPr>
            <a:lvl6pPr marL="2514600" indent="-228600" eaLnBrk="0" fontAlgn="base" hangingPunct="0">
              <a:spcBef>
                <a:spcPct val="20000"/>
              </a:spcBef>
              <a:spcAft>
                <a:spcPct val="0"/>
              </a:spcAft>
              <a:buFont typeface="Arial" charset="0"/>
              <a:buChar char="»"/>
              <a:defRPr>
                <a:solidFill>
                  <a:schemeClr val="tx1"/>
                </a:solidFill>
                <a:latin typeface="Corbel" pitchFamily="34" charset="0"/>
              </a:defRPr>
            </a:lvl6pPr>
            <a:lvl7pPr marL="2971800" indent="-228600" eaLnBrk="0" fontAlgn="base" hangingPunct="0">
              <a:spcBef>
                <a:spcPct val="20000"/>
              </a:spcBef>
              <a:spcAft>
                <a:spcPct val="0"/>
              </a:spcAft>
              <a:buFont typeface="Arial" charset="0"/>
              <a:buChar char="»"/>
              <a:defRPr>
                <a:solidFill>
                  <a:schemeClr val="tx1"/>
                </a:solidFill>
                <a:latin typeface="Corbel" pitchFamily="34" charset="0"/>
              </a:defRPr>
            </a:lvl7pPr>
            <a:lvl8pPr marL="3429000" indent="-228600" eaLnBrk="0" fontAlgn="base" hangingPunct="0">
              <a:spcBef>
                <a:spcPct val="20000"/>
              </a:spcBef>
              <a:spcAft>
                <a:spcPct val="0"/>
              </a:spcAft>
              <a:buFont typeface="Arial" charset="0"/>
              <a:buChar char="»"/>
              <a:defRPr>
                <a:solidFill>
                  <a:schemeClr val="tx1"/>
                </a:solidFill>
                <a:latin typeface="Corbel" pitchFamily="34" charset="0"/>
              </a:defRPr>
            </a:lvl8pPr>
            <a:lvl9pPr marL="3886200" indent="-228600" eaLnBrk="0" fontAlgn="base" hangingPunct="0">
              <a:spcBef>
                <a:spcPct val="20000"/>
              </a:spcBef>
              <a:spcAft>
                <a:spcPct val="0"/>
              </a:spcAft>
              <a:buFont typeface="Arial" charset="0"/>
              <a:buChar char="»"/>
              <a:defRPr>
                <a:solidFill>
                  <a:schemeClr val="tx1"/>
                </a:solidFill>
                <a:latin typeface="Corbel" pitchFamily="34" charset="0"/>
              </a:defRPr>
            </a:lvl9pPr>
          </a:lstStyle>
          <a:p>
            <a:pPr eaLnBrk="1" hangingPunct="1">
              <a:spcBef>
                <a:spcPct val="0"/>
              </a:spcBef>
              <a:buFontTx/>
              <a:buNone/>
            </a:pPr>
            <a:r>
              <a:rPr lang="en-GB" altLang="en-US" sz="1800" smtClean="0">
                <a:solidFill>
                  <a:srgbClr val="FFFF00"/>
                </a:solidFill>
                <a:latin typeface="Calibri" pitchFamily="34" charset="0"/>
              </a:rPr>
              <a:t>www.es-partnership.org</a:t>
            </a:r>
          </a:p>
        </p:txBody>
      </p:sp>
      <p:cxnSp>
        <p:nvCxnSpPr>
          <p:cNvPr id="12" name="Straight Connector 11"/>
          <p:cNvCxnSpPr/>
          <p:nvPr/>
        </p:nvCxnSpPr>
        <p:spPr>
          <a:xfrm>
            <a:off x="0" y="773113"/>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3530" y="116636"/>
            <a:ext cx="5721053" cy="584775"/>
          </a:xfrm>
          <a:prstGeom prst="rect">
            <a:avLst/>
          </a:prstGeom>
          <a:noFill/>
        </p:spPr>
        <p:txBody>
          <a:bodyPr wrap="none" rtlCol="0">
            <a:spAutoFit/>
          </a:bodyPr>
          <a:lstStyle/>
          <a:p>
            <a:r>
              <a:rPr lang="en-GB" sz="3200" dirty="0" smtClean="0"/>
              <a:t>Publications, Guidelines, Toolkits </a:t>
            </a:r>
            <a:endParaRPr lang="en-GB" sz="3200" dirty="0">
              <a:solidFill>
                <a:schemeClr val="accent3">
                  <a:lumMod val="50000"/>
                </a:schemeClr>
              </a:solidFill>
            </a:endParaRPr>
          </a:p>
        </p:txBody>
      </p:sp>
      <p:pic>
        <p:nvPicPr>
          <p:cNvPr id="7" name="그림 6" descr="publication.png"/>
          <p:cNvPicPr>
            <a:picLocks noChangeAspect="1"/>
          </p:cNvPicPr>
          <p:nvPr/>
        </p:nvPicPr>
        <p:blipFill>
          <a:blip r:embed="rId3"/>
          <a:stretch>
            <a:fillRect/>
          </a:stretch>
        </p:blipFill>
        <p:spPr>
          <a:xfrm>
            <a:off x="642910" y="928670"/>
            <a:ext cx="7858180" cy="5268699"/>
          </a:xfrm>
          <a:prstGeom prst="rect">
            <a:avLst/>
          </a:prstGeom>
        </p:spPr>
      </p:pic>
    </p:spTree>
    <p:extLst>
      <p:ext uri="{BB962C8B-B14F-4D97-AF65-F5344CB8AC3E}">
        <p14:creationId xmlns:p14="http://schemas.microsoft.com/office/powerpoint/2010/main" val="4109401706"/>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2_ES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4553</TotalTime>
  <Words>172</Words>
  <Application>Microsoft Office PowerPoint</Application>
  <PresentationFormat>On-screen Show (4:3)</PresentationFormat>
  <Paragraphs>61</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2_ESP</vt:lpstr>
      <vt:lpstr>Foundation for Sustainable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Wageningen UR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Groot, Dolf de</dc:creator>
  <cp:lastModifiedBy>Hanneke Wijnja</cp:lastModifiedBy>
  <cp:revision>277</cp:revision>
  <cp:lastPrinted>2015-05-16T13:12:34Z</cp:lastPrinted>
  <dcterms:created xsi:type="dcterms:W3CDTF">2014-10-08T13:08:24Z</dcterms:created>
  <dcterms:modified xsi:type="dcterms:W3CDTF">2015-11-03T16:10:37Z</dcterms:modified>
</cp:coreProperties>
</file>